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3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8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1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0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9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7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5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2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02FD3-A463-4B8F-B1D7-B126DE937825}" type="datetimeFigureOut">
              <a:rPr lang="en-US" smtClean="0"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0085E-E594-455C-B235-37738F1F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6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slide" Target="slide2.xml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3F3B-BC75-4E62-8021-D6B793A9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2: </a:t>
            </a:r>
            <a:r>
              <a:rPr lang="en-US" dirty="0" err="1">
                <a:solidFill>
                  <a:srgbClr val="FF0000"/>
                </a:solidFill>
              </a:rPr>
              <a:t>THIẾT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</a:t>
            </a:r>
            <a:r>
              <a:rPr lang="en-US" dirty="0">
                <a:solidFill>
                  <a:srgbClr val="FF0000"/>
                </a:solidFill>
              </a:rPr>
              <a:t> TC Ô </a:t>
            </a:r>
            <a:r>
              <a:rPr lang="en-US" dirty="0" err="1">
                <a:solidFill>
                  <a:srgbClr val="FF0000"/>
                </a:solidFill>
              </a:rPr>
              <a:t>CỬA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MẬT</a:t>
            </a:r>
            <a:r>
              <a:rPr lang="en-US" dirty="0">
                <a:solidFill>
                  <a:srgbClr val="FF0000"/>
                </a:solidFill>
              </a:rPr>
              <a:t> CHO </a:t>
            </a:r>
            <a:r>
              <a:rPr lang="en-US" dirty="0" err="1">
                <a:solidFill>
                  <a:srgbClr val="FF0000"/>
                </a:solidFill>
              </a:rPr>
              <a:t>TRẺ</a:t>
            </a:r>
            <a:r>
              <a:rPr lang="en-US" dirty="0">
                <a:solidFill>
                  <a:srgbClr val="FF0000"/>
                </a:solidFill>
              </a:rPr>
              <a:t> MG 4-5 </a:t>
            </a:r>
            <a:r>
              <a:rPr lang="en-US" dirty="0" err="1">
                <a:solidFill>
                  <a:srgbClr val="FF0000"/>
                </a:solidFill>
              </a:rPr>
              <a:t>TUỔI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2D3FB-A43A-492F-BC7C-D9D06CF06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>
              <a:solidFill>
                <a:srgbClr val="7030A0"/>
              </a:solidFill>
              <a:latin typeface="UTM Avo" pitchFamily="18" charset="0"/>
            </a:endParaRPr>
          </a:p>
          <a:p>
            <a:pPr marL="0" indent="0" algn="ctr">
              <a:buNone/>
            </a:pPr>
            <a:r>
              <a:rPr lang="en-GB" b="1" dirty="0" err="1">
                <a:solidFill>
                  <a:srgbClr val="7030A0"/>
                </a:solidFill>
                <a:latin typeface="UTM Avo" pitchFamily="18" charset="0"/>
              </a:rPr>
              <a:t>Chủ</a:t>
            </a:r>
            <a:r>
              <a:rPr lang="en-GB" b="1" dirty="0">
                <a:solidFill>
                  <a:srgbClr val="7030A0"/>
                </a:solidFill>
                <a:latin typeface="UTM Avo" pitchFamily="18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UTM Avo" pitchFamily="18" charset="0"/>
              </a:rPr>
              <a:t>đề</a:t>
            </a:r>
            <a:r>
              <a:rPr lang="en-GB" b="1" dirty="0">
                <a:solidFill>
                  <a:srgbClr val="7030A0"/>
                </a:solidFill>
                <a:latin typeface="UTM Avo" pitchFamily="18" charset="0"/>
              </a:rPr>
              <a:t>: </a:t>
            </a:r>
            <a:r>
              <a:rPr lang="en-GB" b="1" dirty="0" err="1">
                <a:solidFill>
                  <a:srgbClr val="7030A0"/>
                </a:solidFill>
                <a:latin typeface="UTM Avo" pitchFamily="18" charset="0"/>
              </a:rPr>
              <a:t>Động</a:t>
            </a:r>
            <a:r>
              <a:rPr lang="en-GB" b="1" dirty="0">
                <a:solidFill>
                  <a:srgbClr val="7030A0"/>
                </a:solidFill>
                <a:latin typeface="UTM Avo" pitchFamily="18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UTM Avo" pitchFamily="18" charset="0"/>
              </a:rPr>
              <a:t>vật</a:t>
            </a:r>
            <a:endParaRPr lang="en-GB" b="1" dirty="0">
              <a:solidFill>
                <a:srgbClr val="7030A0"/>
              </a:solidFill>
              <a:latin typeface="UTM Avo" pitchFamily="18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7030A0"/>
                </a:solidFill>
                <a:latin typeface="UTM Avo" pitchFamily="18" charset="0"/>
              </a:rPr>
              <a:t>HỌ TÊN: </a:t>
            </a:r>
            <a:r>
              <a:rPr lang="en-GB" b="1" dirty="0" err="1">
                <a:solidFill>
                  <a:srgbClr val="7030A0"/>
                </a:solidFill>
                <a:latin typeface="UTM Avo" pitchFamily="18" charset="0"/>
              </a:rPr>
              <a:t>Nguyễn</a:t>
            </a:r>
            <a:r>
              <a:rPr lang="en-GB" b="1" dirty="0">
                <a:solidFill>
                  <a:srgbClr val="7030A0"/>
                </a:solidFill>
                <a:latin typeface="UTM Avo" pitchFamily="18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UTM Avo" pitchFamily="18" charset="0"/>
              </a:rPr>
              <a:t>Thị</a:t>
            </a:r>
            <a:r>
              <a:rPr lang="en-GB" b="1" dirty="0">
                <a:solidFill>
                  <a:srgbClr val="7030A0"/>
                </a:solidFill>
                <a:latin typeface="UTM Avo" pitchFamily="18" charset="0"/>
              </a:rPr>
              <a:t> </a:t>
            </a:r>
            <a:r>
              <a:rPr lang="en-GB" b="1" dirty="0" err="1">
                <a:solidFill>
                  <a:srgbClr val="7030A0"/>
                </a:solidFill>
                <a:latin typeface="UTM Avo" pitchFamily="18" charset="0"/>
              </a:rPr>
              <a:t>Quỳnh</a:t>
            </a:r>
            <a:br>
              <a:rPr lang="en-GB" b="1" dirty="0">
                <a:solidFill>
                  <a:srgbClr val="7030A0"/>
                </a:solidFill>
                <a:latin typeface="UTM Avo" pitchFamily="18" charset="0"/>
              </a:rPr>
            </a:br>
            <a:r>
              <a:rPr lang="en-GB" b="1" dirty="0" err="1">
                <a:solidFill>
                  <a:srgbClr val="7030A0"/>
                </a:solidFill>
                <a:latin typeface="UTM Avo" pitchFamily="18" charset="0"/>
              </a:rPr>
              <a:t>Ngày</a:t>
            </a:r>
            <a:r>
              <a:rPr lang="en-GB" b="1" dirty="0">
                <a:solidFill>
                  <a:srgbClr val="7030A0"/>
                </a:solidFill>
                <a:latin typeface="UTM Avo" pitchFamily="18" charset="0"/>
              </a:rPr>
              <a:t> sinh:23/041982</a:t>
            </a:r>
            <a:br>
              <a:rPr lang="en-GB" dirty="0">
                <a:solidFill>
                  <a:srgbClr val="7030A0"/>
                </a:solidFill>
                <a:latin typeface="UTM Avo" pitchFamily="18" charset="0"/>
              </a:rPr>
            </a:br>
            <a:r>
              <a:rPr lang="en-GB" sz="1600" b="1" i="1" dirty="0" err="1">
                <a:solidFill>
                  <a:srgbClr val="7030A0"/>
                </a:solidFill>
                <a:latin typeface="UTM Avo" pitchFamily="18" charset="0"/>
              </a:rPr>
              <a:t>Trường</a:t>
            </a:r>
            <a:r>
              <a:rPr lang="en-GB" sz="1600" b="1" i="1" dirty="0">
                <a:solidFill>
                  <a:srgbClr val="7030A0"/>
                </a:solidFill>
                <a:latin typeface="UTM Avo" pitchFamily="18" charset="0"/>
              </a:rPr>
              <a:t> </a:t>
            </a:r>
            <a:r>
              <a:rPr lang="en-GB" sz="1600" b="1" i="1" dirty="0" err="1">
                <a:solidFill>
                  <a:srgbClr val="7030A0"/>
                </a:solidFill>
                <a:latin typeface="UTM Avo" pitchFamily="18" charset="0"/>
              </a:rPr>
              <a:t>mầm</a:t>
            </a:r>
            <a:r>
              <a:rPr lang="en-GB" sz="1600" b="1" i="1" dirty="0">
                <a:solidFill>
                  <a:srgbClr val="7030A0"/>
                </a:solidFill>
                <a:latin typeface="UTM Avo" pitchFamily="18" charset="0"/>
              </a:rPr>
              <a:t> non </a:t>
            </a:r>
            <a:r>
              <a:rPr lang="en-GB" sz="1600" b="1" i="1" dirty="0" err="1">
                <a:solidFill>
                  <a:srgbClr val="7030A0"/>
                </a:solidFill>
                <a:latin typeface="UTM Avo" pitchFamily="18" charset="0"/>
              </a:rPr>
              <a:t>Cồn</a:t>
            </a:r>
            <a:r>
              <a:rPr lang="en-GB" sz="1600" b="1" i="1">
                <a:solidFill>
                  <a:srgbClr val="7030A0"/>
                </a:solidFill>
                <a:latin typeface="UTM Avo" pitchFamily="18" charset="0"/>
              </a:rPr>
              <a:t> </a:t>
            </a:r>
            <a:endParaRPr lang="en-US" dirty="0">
              <a:solidFill>
                <a:srgbClr val="7030A0"/>
              </a:solidFill>
              <a:latin typeface="UTM Avo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8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009293" y="1237953"/>
            <a:ext cx="3165230" cy="205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455876" y="1237954"/>
            <a:ext cx="3151164" cy="205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164037" y="3502856"/>
            <a:ext cx="3010485" cy="205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7427740" y="3502856"/>
            <a:ext cx="3179300" cy="2053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48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3212" y="506437"/>
            <a:ext cx="5317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Tieng-Ho-gam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0369" y="201637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9" y="3379539"/>
            <a:ext cx="3444533" cy="3280341"/>
          </a:xfrm>
          <a:prstGeom prst="rect">
            <a:avLst/>
          </a:prstGeom>
        </p:spPr>
      </p:pic>
      <p:sp>
        <p:nvSpPr>
          <p:cNvPr id="8" name="Smiley Face 7">
            <a:hlinkClick r:id="rId9" action="ppaction://hlinksldjump"/>
          </p:cNvPr>
          <p:cNvSpPr/>
          <p:nvPr/>
        </p:nvSpPr>
        <p:spPr>
          <a:xfrm>
            <a:off x="11160369" y="6084277"/>
            <a:ext cx="609600" cy="57560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68155" y="3704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9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091" y="478302"/>
            <a:ext cx="656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56"/>
          <a:stretch/>
        </p:blipFill>
        <p:spPr>
          <a:xfrm>
            <a:off x="4775981" y="1158240"/>
            <a:ext cx="2145325" cy="1655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8"/>
          <a:stretch/>
        </p:blipFill>
        <p:spPr>
          <a:xfrm>
            <a:off x="1859121" y="4200415"/>
            <a:ext cx="1401868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4"/>
          <a:stretch/>
        </p:blipFill>
        <p:spPr>
          <a:xfrm>
            <a:off x="5126448" y="4763123"/>
            <a:ext cx="2500268" cy="1160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51998"/>
          <a:stretch/>
        </p:blipFill>
        <p:spPr>
          <a:xfrm>
            <a:off x="9070144" y="4319381"/>
            <a:ext cx="2139881" cy="1506453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2154" y="6190733"/>
            <a:ext cx="62184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3.125E-6 4.44444E-6 C -0.00442 -0.00278 -0.00898 -0.00417 -0.01302 -0.00787 C -0.01484 -0.00949 -0.01562 -0.01366 -0.01731 -0.01551 C -0.02291 -0.02083 -0.0302 -0.02176 -0.03606 -0.02315 C -0.0375 -0.025 -0.03906 -0.02639 -0.04049 -0.02824 C -0.04205 -0.03056 -0.0431 -0.03403 -0.04479 -0.03611 C -0.04609 -0.0375 -0.04765 -0.03773 -0.04908 -0.03866 C -0.05156 -0.04028 -0.0539 -0.04213 -0.05625 -0.04375 C -0.05625 -0.04375 -0.06718 -0.05023 -0.06927 -0.05139 L -0.07356 -0.05394 C -0.07552 -0.05648 -0.07721 -0.05972 -0.07942 -0.06158 C -0.08112 -0.0632 -0.08346 -0.0625 -0.08515 -0.06412 C -0.10026 -0.07963 -0.08033 -0.06644 -0.09375 -0.07454 C -0.10078 -0.0838 -0.09817 -0.08171 -0.10677 -0.08727 C -0.10963 -0.08912 -0.1125 -0.09074 -0.11549 -0.09236 L -0.11979 -0.09491 C -0.1207 -0.09676 -0.12174 -0.09815 -0.12265 -0.10023 C -0.12369 -0.10255 -0.12421 -0.10602 -0.12552 -0.10787 C -0.12669 -0.10949 -0.12851 -0.10926 -0.12981 -0.11042 C -0.13138 -0.11181 -0.13268 -0.11412 -0.13424 -0.11551 C -0.13619 -0.11736 -0.14244 -0.11991 -0.14427 -0.1206 C -0.14752 -0.12639 -0.14895 -0.12986 -0.15299 -0.13357 C -0.15976 -0.13958 -0.15976 -0.13704 -0.16588 -0.14375 C -0.16796 -0.14607 -0.16966 -0.14908 -0.17174 -0.15139 C -0.17669 -0.15695 -0.17773 -0.15671 -0.1832 -0.15903 C -0.18906 -0.16968 -0.18255 -0.15903 -0.19192 -0.16945 C -0.19388 -0.17176 -0.19557 -0.175 -0.19765 -0.17708 C -0.19935 -0.17894 -0.20638 -0.18148 -0.20768 -0.18218 C -0.20924 -0.18287 -0.21054 -0.18403 -0.21211 -0.18472 C -0.21393 -0.18565 -0.21588 -0.18634 -0.21783 -0.18727 C -0.23229 -0.19468 -0.20989 -0.18449 -0.22786 -0.19236 C -0.2345 -0.20023 -0.22981 -0.19607 -0.23802 -0.20023 C -0.24388 -0.20324 -0.24661 -0.20671 -0.2539 -0.20787 C -0.25963 -0.2088 -0.26536 -0.21019 -0.27122 -0.21042 C -0.29427 -0.21181 -0.31731 -0.21204 -0.34036 -0.21296 C -0.3483 -0.21759 -0.34127 -0.21273 -0.34908 -0.2206 C -0.35091 -0.22269 -0.35273 -0.2257 -0.35481 -0.2257 C -0.35586 -0.2257 -0.3539 -0.22245 -0.35338 -0.2206 L -0.35338 -0.2206 " pathEditMode="relative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4792" y="3537749"/>
            <a:ext cx="1902117" cy="2499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97" y="4180114"/>
            <a:ext cx="2113035" cy="2137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18" y="1235424"/>
            <a:ext cx="1907177" cy="2500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06" y="4180113"/>
            <a:ext cx="2191038" cy="2137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1215" y="527538"/>
            <a:ext cx="5704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24230" y="6146075"/>
            <a:ext cx="62184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1.25E-6 -3.7037E-6 C -0.00365 -0.00254 -0.0073 -0.00463 -0.01081 -0.00764 C -0.01303 -0.00972 -0.01511 -0.01273 -0.01719 -0.01528 C -0.01719 -0.01528 -0.0237 -0.02291 -0.0237 -0.02291 L -0.02787 -0.02685 C -0.02982 -0.03194 -0.03047 -0.03426 -0.03334 -0.03819 C -0.03529 -0.04097 -0.03972 -0.04583 -0.03972 -0.04583 C -0.04037 -0.04768 -0.04089 -0.05 -0.0418 -0.05162 C -0.0431 -0.05324 -0.04467 -0.05416 -0.0461 -0.05532 C -0.05039 -0.05856 -0.04974 -0.05602 -0.05469 -0.06111 C -0.05599 -0.06227 -0.06042 -0.06921 -0.06224 -0.0706 C -0.06355 -0.07153 -0.06511 -0.07176 -0.06654 -0.07245 C -0.0698 -0.0743 -0.07292 -0.07639 -0.07618 -0.07824 C -0.07722 -0.07893 -0.07839 -0.07916 -0.0793 -0.08009 C -0.08243 -0.08287 -0.08373 -0.08449 -0.08685 -0.08588 C -0.08868 -0.08657 -0.0905 -0.0868 -0.09219 -0.08773 C -0.09441 -0.08866 -0.09649 -0.09051 -0.0987 -0.09143 C -0.1 -0.09213 -0.10157 -0.09259 -0.10287 -0.09352 C -0.1073 -0.09583 -0.11172 -0.09745 -0.11576 -0.10116 C -0.12136 -0.10602 -0.11849 -0.10416 -0.12435 -0.10671 C -0.13047 -0.11759 -0.12461 -0.10879 -0.13073 -0.11435 C -0.1362 -0.11921 -0.13763 -0.12199 -0.14258 -0.12569 C -0.14362 -0.12662 -0.1448 -0.12685 -0.14584 -0.12778 C -0.15678 -0.13611 -0.1418 -0.12662 -0.15651 -0.13541 C -0.16159 -0.14213 -0.16068 -0.14166 -0.16719 -0.14676 C -0.16823 -0.14745 -0.16941 -0.14768 -0.17045 -0.14861 C -0.17878 -0.15602 -0.16875 -0.14954 -0.17683 -0.1544 C -0.17787 -0.15625 -0.17878 -0.15856 -0.18008 -0.16018 C -0.18243 -0.16296 -0.1849 -0.16412 -0.1875 -0.16574 C -0.18855 -0.16713 -0.19349 -0.17384 -0.19506 -0.17523 C -0.19675 -0.17685 -0.1987 -0.17754 -0.20039 -0.17916 C -0.2112 -0.18958 -0.20261 -0.18472 -0.21107 -0.18866 C -0.21224 -0.18981 -0.21316 -0.19143 -0.21433 -0.19236 C -0.21849 -0.19606 -0.21745 -0.19213 -0.22188 -0.19815 C -0.22344 -0.20023 -0.22448 -0.2037 -0.22618 -0.20579 C -0.2293 -0.20995 -0.23047 -0.20903 -0.2336 -0.21157 C -0.23516 -0.2125 -0.23646 -0.21412 -0.23789 -0.21528 C -0.23894 -0.21713 -0.23985 -0.21967 -0.24115 -0.22106 C -0.24128 -0.22106 -0.25144 -0.22847 -0.25287 -0.23055 C -0.25456 -0.23264 -0.25547 -0.23611 -0.25717 -0.23819 C -0.25886 -0.24004 -0.26081 -0.24051 -0.2625 -0.2419 C -0.26368 -0.24305 -0.26459 -0.24467 -0.26576 -0.24583 C -0.27305 -0.25231 -0.26433 -0.24166 -0.27331 -0.25139 C -0.27474 -0.25324 -0.27605 -0.25555 -0.27761 -0.25717 C -0.27956 -0.25949 -0.28178 -0.26111 -0.28399 -0.26296 C -0.28503 -0.26366 -0.2862 -0.26389 -0.28724 -0.26481 C -0.30079 -0.27893 -0.29206 -0.27407 -0.30118 -0.27824 C -0.31758 -0.2956 -0.29428 -0.27106 -0.31289 -0.28958 C -0.31407 -0.29074 -0.31498 -0.29236 -0.31615 -0.29329 C -0.31823 -0.29491 -0.32045 -0.2956 -0.32253 -0.29722 C -0.3293 -0.30185 -0.32605 -0.30023 -0.33217 -0.30301 C -0.33295 -0.30486 -0.33347 -0.30694 -0.33438 -0.30856 C -0.33555 -0.31088 -0.3375 -0.3118 -0.33868 -0.31435 C -0.3474 -0.33287 -0.33086 -0.30625 -0.3418 -0.32569 C -0.34271 -0.32731 -0.34388 -0.3287 -0.34506 -0.32963 C -0.35092 -0.33426 -0.35105 -0.33264 -0.35691 -0.33518 C -0.35795 -0.33565 -0.35899 -0.33634 -0.36003 -0.33727 C -0.3612 -0.33819 -0.36198 -0.34028 -0.36329 -0.34097 C -0.36654 -0.34259 -0.38282 -0.34467 -0.3836 -0.34467 C -0.39571 -0.34352 -0.40795 -0.34259 -0.42006 -0.34097 C -0.42149 -0.34074 -0.42292 -0.33958 -0.42435 -0.33912 C -0.42683 -0.33819 -0.4293 -0.33773 -0.43178 -0.33727 C -0.42631 -0.33379 -0.42969 -0.33518 -0.4211 -0.33518 L -0.42006 -0.33518 " pathEditMode="relative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6" y="3376246"/>
            <a:ext cx="2948354" cy="2783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3376246"/>
            <a:ext cx="2356339" cy="3296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85" y="3376246"/>
            <a:ext cx="3042138" cy="2783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969" y="492369"/>
            <a:ext cx="6013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1441938" y="1866220"/>
            <a:ext cx="2286000" cy="844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48908" y="1866220"/>
            <a:ext cx="2286000" cy="844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12016" y="1866220"/>
            <a:ext cx="2286000" cy="844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5600" y="6081854"/>
            <a:ext cx="62184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8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78</Words>
  <Application>Microsoft Office PowerPoint</Application>
  <PresentationFormat>Widescreen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UTM Avo</vt:lpstr>
      <vt:lpstr>Office Theme</vt:lpstr>
      <vt:lpstr>BÀI TẬP SỐ 2: THIẾT KẾ TC Ô CỬA BÍ MẬT CHO TRẺ MG 4-5 TUỔI.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Thanh</dc:creator>
  <cp:lastModifiedBy>Administrator</cp:lastModifiedBy>
  <cp:revision>18</cp:revision>
  <dcterms:created xsi:type="dcterms:W3CDTF">2022-07-15T02:54:03Z</dcterms:created>
  <dcterms:modified xsi:type="dcterms:W3CDTF">2026-06-06T18:58:22Z</dcterms:modified>
</cp:coreProperties>
</file>