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4" r:id="rId3"/>
    <p:sldId id="275" r:id="rId4"/>
    <p:sldId id="272" r:id="rId5"/>
    <p:sldId id="265" r:id="rId6"/>
    <p:sldId id="276" r:id="rId7"/>
    <p:sldId id="266" r:id="rId8"/>
    <p:sldId id="267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6537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21DFB-F16E-4CF6-9210-D6D022E8F188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00A95-F7BD-4D6B-B667-7AB108BBB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1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ECD9FC-4293-B505-61D9-6F40C1A85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DCCE5A-D3CB-6961-C36E-BF1F148A5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FAF2C-1140-9895-847D-75B11EF94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730A44-F69E-268B-C8AE-13F9FA5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DB6077-9A91-FBF1-D2C5-7930E6EF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7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217037-4C0F-AE97-9471-8208D6CF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BEDE09-1DFB-EEF3-EF95-2C8CE6203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5DBEE7-E853-AF3C-1F68-1311F8C8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5E47DD-C40D-C3B7-9192-D0E8B1A4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6EFB30-A3D9-ACAC-CB52-76B26505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6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657D36-C818-1708-6D1E-5AE106E3A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CC017C-5D75-670F-3840-74E8C5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1648D8-9EF8-969F-5BF5-D39C38E8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5376BD-61D7-A4E0-932A-34F6626B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6D23A-9EF5-791A-4C31-A1FA25E6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60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2D624-70BB-F935-8249-B944BC63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73DEC4-6EF1-37C4-5A36-4F8DFCBE6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9E411A-5DBE-A893-8E48-78B03326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7515CB-3F08-33F7-1CD4-5ECF52CC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88E1AA-0814-8728-AA8A-30034823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5D785-D5C6-3A91-3E92-725C4F67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D6F19E-8368-F55C-A81C-777E8DE8B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CECA31-772E-B290-BEC1-8394D884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EDA0E4-65B4-228C-6A16-741DD379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E3AC69-0D31-BA8A-7792-DDEC21C5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0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CBC87-B550-58CE-6BD0-4EA805B68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A85E4-D3E2-0BCD-87CD-AD01747CB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A00F25-6208-B1C3-8750-332EB8435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83ADD9-1278-7D1E-18D4-681A3EDB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585FB8-80A6-2AF0-6DDE-E9DB63B7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A5567B-30E4-829F-C2AA-9F057CF4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9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69380-928E-095C-4629-54BE8CA8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82F2EE-0590-642C-0E5B-63BF3ED08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2B680A-86A6-E5E6-531A-0D40115BA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A9F7E1-92F2-04D4-AD18-E19A28291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480C91-FA9C-BED4-1695-A7C9210C1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133E8E-CC52-F6E9-3707-1AFBF95E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E3301ED-2CA5-FFA1-BA6E-4F612F82B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63BA4D-1938-6A48-B762-02407EBB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5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3A414-C0C7-09F1-A0A2-555BDA32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100BF2-F3ED-34DE-B62E-7FEBACB4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B30288-831F-F16E-978C-CD7D8F16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185BDB-5CB6-3E19-ED5D-1E8DF315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7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2E83C6-D7AC-7B7F-8CD8-474A8EDD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537D5D-0CD2-117C-6ABE-694B655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101E00-2181-FC8B-4F17-C6F17D69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1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3B9B3F-78A2-DC49-64DE-43E3A523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6B5316-9674-95F8-EE35-2AB595E45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85BD08-0411-F806-5FA5-73169F718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6CA4A4-68DB-617A-9CFE-7BE8BCAE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052DE7-0D8A-B888-808C-B74639C0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91DFF5-C7F7-BA5E-F883-3A42A173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0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DE02E-2B1C-7815-6498-1BF0FF82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BBB534-0568-7956-3F95-EC22FEEF9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ABDEC9-3731-B154-5FDA-395C1AE74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1432EF-17E6-1A4D-D3A5-B8946363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50184D-7E89-323C-7D33-3CCE6849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418C1F-208F-E2DC-BB7B-62DCF558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1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8793E7E-DDE1-CF7C-5EA8-1B2B7C09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4F1C61-A257-6BA2-6367-CE963EDE5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AF587E-C6F4-43C6-2F30-201212AE0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C82A7-22EA-4070-9920-BE925C6E1D69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D131AB-0136-3200-9125-58448F366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944753-1F43-EE9C-A2B2-D8E7E5741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3961A-281A-4259-8ABF-235FCBCB8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9BED76-42A1-57E8-6A8A-09A3F7355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B6E6CF-E50F-77E2-7FF7-98C7BA0A4032}"/>
              </a:ext>
            </a:extLst>
          </p:cNvPr>
          <p:cNvSpPr txBox="1"/>
          <p:nvPr/>
        </p:nvSpPr>
        <p:spPr>
          <a:xfrm>
            <a:off x="2644566" y="169708"/>
            <a:ext cx="56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UBND XÃ HẢI TIẾN</a:t>
            </a:r>
          </a:p>
          <a:p>
            <a:pPr algn="ctr"/>
            <a:r>
              <a:rPr lang="en-US" sz="2000" dirty="0" smtClean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TRƯỜNG </a:t>
            </a:r>
            <a:r>
              <a:rPr lang="en-US" sz="2000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sz="2000" dirty="0" smtClean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NON CỒN</a:t>
            </a:r>
            <a:endParaRPr lang="en-US" sz="2000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572C1-722B-002D-E79A-2DAC09A80428}"/>
              </a:ext>
            </a:extLst>
          </p:cNvPr>
          <p:cNvSpPr/>
          <p:nvPr/>
        </p:nvSpPr>
        <p:spPr>
          <a:xfrm>
            <a:off x="-288319" y="1593023"/>
            <a:ext cx="1317751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 CẤP TRƯỜNG</a:t>
            </a:r>
          </a:p>
          <a:p>
            <a:pPr algn="ctr"/>
            <a:r>
              <a:rPr lang="en-US" sz="3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3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DA4BC91-2F6B-CF6C-3386-49AFBD1036F4}"/>
              </a:ext>
            </a:extLst>
          </p:cNvPr>
          <p:cNvSpPr/>
          <p:nvPr/>
        </p:nvSpPr>
        <p:spPr>
          <a:xfrm>
            <a:off x="3941596" y="3048986"/>
            <a:ext cx="430880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07/10/2025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1343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nner with plants and grass&#10;&#10;Description automatically generated">
            <a:extLst>
              <a:ext uri="{FF2B5EF4-FFF2-40B4-BE49-F238E27FC236}">
                <a16:creationId xmlns:a16="http://schemas.microsoft.com/office/drawing/2014/main" xmlns="" id="{C27E67BE-B99D-195A-F71B-0DDA175A2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8F0ED2-3651-E671-D50C-AD8BBA5951DD}"/>
              </a:ext>
            </a:extLst>
          </p:cNvPr>
          <p:cNvSpPr txBox="1"/>
          <p:nvPr/>
        </p:nvSpPr>
        <p:spPr>
          <a:xfrm>
            <a:off x="5229448" y="1184223"/>
            <a:ext cx="207941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ĐỐ VUI</a:t>
            </a:r>
            <a:endParaRPr lang="vi-VN" sz="3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751A06-65CF-18CD-E6EC-13B83F772CB9}"/>
              </a:ext>
            </a:extLst>
          </p:cNvPr>
          <p:cNvSpPr txBox="1"/>
          <p:nvPr/>
        </p:nvSpPr>
        <p:spPr>
          <a:xfrm>
            <a:off x="3192904" y="3429000"/>
            <a:ext cx="6441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Ố CẮT">
            <a:hlinkClick r:id="" action="ppaction://media"/>
            <a:extLst>
              <a:ext uri="{FF2B5EF4-FFF2-40B4-BE49-F238E27FC236}">
                <a16:creationId xmlns:a16="http://schemas.microsoft.com/office/drawing/2014/main" xmlns="" id="{5FB4449D-B1FF-79AE-F972-A264FD276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9121" y="559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4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flowers in a field&#10;&#10;Description automatically generated">
            <a:extLst>
              <a:ext uri="{FF2B5EF4-FFF2-40B4-BE49-F238E27FC236}">
                <a16:creationId xmlns:a16="http://schemas.microsoft.com/office/drawing/2014/main" xmlns="" id="{DD1121B5-E725-48D7-7423-8161365D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D45A79-A3C5-655E-C92B-0CB0F6F0895F}"/>
              </a:ext>
            </a:extLst>
          </p:cNvPr>
          <p:cNvSpPr txBox="1"/>
          <p:nvPr/>
        </p:nvSpPr>
        <p:spPr>
          <a:xfrm>
            <a:off x="3807502" y="2721114"/>
            <a:ext cx="4859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ước sang Phần 1">
            <a:hlinkClick r:id="" action="ppaction://media"/>
            <a:extLst>
              <a:ext uri="{FF2B5EF4-FFF2-40B4-BE49-F238E27FC236}">
                <a16:creationId xmlns:a16="http://schemas.microsoft.com/office/drawing/2014/main" xmlns="" id="{E572326F-7547-058F-22E1-F6A3F6BB2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9220" y="5756224"/>
            <a:ext cx="450954" cy="450954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676BCA5F-BA48-725B-C54D-DFE2A1E754CE}"/>
              </a:ext>
            </a:extLst>
          </p:cNvPr>
          <p:cNvSpPr/>
          <p:nvPr/>
        </p:nvSpPr>
        <p:spPr>
          <a:xfrm>
            <a:off x="2683239" y="2617857"/>
            <a:ext cx="914400" cy="91440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4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people sitting on a bench&#10;&#10;Description automatically generated">
            <a:extLst>
              <a:ext uri="{FF2B5EF4-FFF2-40B4-BE49-F238E27FC236}">
                <a16:creationId xmlns:a16="http://schemas.microsoft.com/office/drawing/2014/main" xmlns="" id="{829C4723-5AE1-BB3E-3041-AD62A1A68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5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DFAE6D-CE90-95D7-B43D-7C2BF7C26F6B}"/>
              </a:ext>
            </a:extLst>
          </p:cNvPr>
          <p:cNvSpPr txBox="1"/>
          <p:nvPr/>
        </p:nvSpPr>
        <p:spPr>
          <a:xfrm>
            <a:off x="419725" y="29980"/>
            <a:ext cx="117722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 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vi-VN" sz="5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ỀN KỂ CHUYỆN">
            <a:hlinkClick r:id="" action="ppaction://media"/>
            <a:extLst>
              <a:ext uri="{FF2B5EF4-FFF2-40B4-BE49-F238E27FC236}">
                <a16:creationId xmlns:a16="http://schemas.microsoft.com/office/drawing/2014/main" xmlns="" id="{5FE57E33-C2C9-AEE1-CDDD-E700EFD4A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7429" y="6218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ok on a blue surface with sunflowers&#10;&#10;Description automatically generated">
            <a:extLst>
              <a:ext uri="{FF2B5EF4-FFF2-40B4-BE49-F238E27FC236}">
                <a16:creationId xmlns:a16="http://schemas.microsoft.com/office/drawing/2014/main" xmlns="" id="{710A3A30-F1F7-4D08-D31E-DE9292EC2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3FED37-3D53-482E-937E-AEB75FB174BA}"/>
              </a:ext>
            </a:extLst>
          </p:cNvPr>
          <p:cNvSpPr txBox="1"/>
          <p:nvPr/>
        </p:nvSpPr>
        <p:spPr>
          <a:xfrm>
            <a:off x="3297836" y="2308486"/>
            <a:ext cx="59170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5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ước sang Phần 1">
            <a:hlinkClick r:id="" action="ppaction://media"/>
            <a:extLst>
              <a:ext uri="{FF2B5EF4-FFF2-40B4-BE49-F238E27FC236}">
                <a16:creationId xmlns:a16="http://schemas.microsoft.com/office/drawing/2014/main" xmlns="" id="{B099947D-038A-7E4A-26A6-4AF298AB5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810" y="5747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3D24B3-13B3-8EBD-F92C-92A043C9F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861CA5-8E3A-4182-2CBA-B12181418A04}"/>
              </a:ext>
            </a:extLst>
          </p:cNvPr>
          <p:cNvSpPr txBox="1"/>
          <p:nvPr/>
        </p:nvSpPr>
        <p:spPr>
          <a:xfrm>
            <a:off x="2878113" y="2567226"/>
            <a:ext cx="75788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ước sang Phần 1">
            <a:hlinkClick r:id="" action="ppaction://media"/>
            <a:extLst>
              <a:ext uri="{FF2B5EF4-FFF2-40B4-BE49-F238E27FC236}">
                <a16:creationId xmlns:a16="http://schemas.microsoft.com/office/drawing/2014/main" xmlns="" id="{13C0C28C-FF71-0B39-5BCE-CF5B9537F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1424" y="5562600"/>
            <a:ext cx="609600" cy="609600"/>
          </a:xfrm>
          <a:prstGeom prst="rect">
            <a:avLst/>
          </a:prstGeom>
        </p:spPr>
      </p:pic>
      <p:pic>
        <p:nvPicPr>
          <p:cNvPr id="4" name="Thiên Đàng Búp Bê  Candy Ngọc Hà  NHẠC THIẾU NHI REMIX SÔI ĐỘNG [4K]">
            <a:hlinkClick r:id="" action="ppaction://media"/>
            <a:extLst>
              <a:ext uri="{FF2B5EF4-FFF2-40B4-BE49-F238E27FC236}">
                <a16:creationId xmlns:a16="http://schemas.microsoft.com/office/drawing/2014/main" xmlns="" id="{0B05ECDD-59DB-5A35-4A2A-8A1B50E47B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2047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7424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731E2C-C9E4-4C54-7EAA-6F469923D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26648" cy="7270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5C0940-5175-891A-426C-F5173B2A4576}"/>
              </a:ext>
            </a:extLst>
          </p:cNvPr>
          <p:cNvSpPr txBox="1"/>
          <p:nvPr/>
        </p:nvSpPr>
        <p:spPr>
          <a:xfrm>
            <a:off x="4721902" y="0"/>
            <a:ext cx="24049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ỀN KỂ CHUYỆN">
            <a:hlinkClick r:id="" action="ppaction://media"/>
            <a:extLst>
              <a:ext uri="{FF2B5EF4-FFF2-40B4-BE49-F238E27FC236}">
                <a16:creationId xmlns:a16="http://schemas.microsoft.com/office/drawing/2014/main" xmlns="" id="{4D4ADEC9-D506-3559-D91B-22F24C41F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889" y="5513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2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flower with yellow flowers&#10;&#10;Description automatically generated">
            <a:extLst>
              <a:ext uri="{FF2B5EF4-FFF2-40B4-BE49-F238E27FC236}">
                <a16:creationId xmlns:a16="http://schemas.microsoft.com/office/drawing/2014/main" xmlns="" id="{3A862A9E-059B-339B-C140-02273EF6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E84FF-C6A7-7C13-9E3B-2D1E1653A81A}"/>
              </a:ext>
            </a:extLst>
          </p:cNvPr>
          <p:cNvSpPr txBox="1"/>
          <p:nvPr/>
        </p:nvSpPr>
        <p:spPr>
          <a:xfrm>
            <a:off x="4691922" y="2413416"/>
            <a:ext cx="33600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vi-VN" sz="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trao giải thưởng">
            <a:hlinkClick r:id="" action="ppaction://media"/>
            <a:extLst>
              <a:ext uri="{FF2B5EF4-FFF2-40B4-BE49-F238E27FC236}">
                <a16:creationId xmlns:a16="http://schemas.microsoft.com/office/drawing/2014/main" xmlns="" id="{97D2FD15-145C-5E50-4DF0-BF411D9EC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190" y="6089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people sitting on a bench&#10;&#10;Description automatically generated">
            <a:extLst>
              <a:ext uri="{FF2B5EF4-FFF2-40B4-BE49-F238E27FC236}">
                <a16:creationId xmlns:a16="http://schemas.microsoft.com/office/drawing/2014/main" xmlns="" id="{829C4723-5AE1-BB3E-3041-AD62A1A68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DED3C-0C0A-E394-A362-9E61781A974E}"/>
              </a:ext>
            </a:extLst>
          </p:cNvPr>
          <p:cNvSpPr txBox="1"/>
          <p:nvPr/>
        </p:nvSpPr>
        <p:spPr>
          <a:xfrm>
            <a:off x="1957425" y="719688"/>
            <a:ext cx="9065342" cy="861774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ƠN!</a:t>
            </a:r>
          </a:p>
        </p:txBody>
      </p:sp>
      <p:pic>
        <p:nvPicPr>
          <p:cNvPr id="4" name="GIÚP MẸ CẮT_B_minor__bpm_128">
            <a:hlinkClick r:id="" action="ppaction://media"/>
            <a:extLst>
              <a:ext uri="{FF2B5EF4-FFF2-40B4-BE49-F238E27FC236}">
                <a16:creationId xmlns:a16="http://schemas.microsoft.com/office/drawing/2014/main" xmlns="" id="{BE30D086-A6B9-4BCA-104D-9B90AC04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181" y="5742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117</Words>
  <Application>Microsoft Office PowerPoint</Application>
  <PresentationFormat>Custom</PresentationFormat>
  <Paragraphs>19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Hong</dc:creator>
  <cp:lastModifiedBy>ADMIN</cp:lastModifiedBy>
  <cp:revision>68</cp:revision>
  <dcterms:created xsi:type="dcterms:W3CDTF">2024-09-24T00:35:57Z</dcterms:created>
  <dcterms:modified xsi:type="dcterms:W3CDTF">2026-06-07T09:45:39Z</dcterms:modified>
</cp:coreProperties>
</file>