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8" r:id="rId18"/>
    <p:sldId id="277" r:id="rId19"/>
    <p:sldId id="276" r:id="rId20"/>
    <p:sldId id="275" r:id="rId21"/>
    <p:sldId id="271" r:id="rId22"/>
    <p:sldId id="273" r:id="rId23"/>
    <p:sldId id="272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5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87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5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9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1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6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3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5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6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3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0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A0B6-59CE-4130-867E-B2A2178AF8F0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81052-81B0-462F-B739-833924815F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92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844824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rgbClr val="7030A0"/>
                </a:solidFill>
                <a:latin typeface="UTM Avo" panose="02040603050506020204" pitchFamily="18" charset="0"/>
              </a:rPr>
              <a:t>BÀI TẬP CHUYÊN CẦN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3021196"/>
            <a:ext cx="79928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600" b="1" dirty="0">
                <a:solidFill>
                  <a:srgbClr val="7030A0"/>
                </a:solidFill>
                <a:latin typeface="UTM Avo" pitchFamily="18" charset="0"/>
              </a:rPr>
              <a:t>HỌ TÊN: PHẠM THỊ HÒA</a:t>
            </a:r>
            <a:br>
              <a:rPr lang="en-GB" sz="3600" b="1" dirty="0">
                <a:solidFill>
                  <a:srgbClr val="7030A0"/>
                </a:solidFill>
                <a:latin typeface="UTM Avo" pitchFamily="18" charset="0"/>
              </a:rPr>
            </a:br>
            <a:r>
              <a:rPr lang="en-GB" sz="3600" b="1" dirty="0" err="1">
                <a:solidFill>
                  <a:srgbClr val="7030A0"/>
                </a:solidFill>
                <a:latin typeface="UTM Avo" pitchFamily="18" charset="0"/>
              </a:rPr>
              <a:t>Ngày</a:t>
            </a:r>
            <a:r>
              <a:rPr lang="en-GB" sz="3600" b="1" dirty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3600" b="1" dirty="0" err="1">
                <a:solidFill>
                  <a:srgbClr val="7030A0"/>
                </a:solidFill>
                <a:latin typeface="UTM Avo" pitchFamily="18" charset="0"/>
              </a:rPr>
              <a:t>sinh</a:t>
            </a:r>
            <a:r>
              <a:rPr lang="en-GB" sz="3600" b="1" dirty="0">
                <a:solidFill>
                  <a:srgbClr val="7030A0"/>
                </a:solidFill>
                <a:latin typeface="UTM Avo" pitchFamily="18" charset="0"/>
              </a:rPr>
              <a:t>: 24/06/1976</a:t>
            </a:r>
            <a:r>
              <a:rPr lang="en-GB" sz="3600" dirty="0">
                <a:solidFill>
                  <a:srgbClr val="7030A0"/>
                </a:solidFill>
                <a:latin typeface="UTM Avo" pitchFamily="18" charset="0"/>
              </a:rPr>
              <a:t/>
            </a:r>
            <a:br>
              <a:rPr lang="en-GB" sz="3600" dirty="0">
                <a:solidFill>
                  <a:srgbClr val="7030A0"/>
                </a:solidFill>
                <a:latin typeface="UTM Avo" pitchFamily="18" charset="0"/>
              </a:rPr>
            </a:br>
            <a:r>
              <a:rPr lang="en-GB" sz="2000" b="1" i="1" dirty="0" err="1">
                <a:solidFill>
                  <a:srgbClr val="7030A0"/>
                </a:solidFill>
                <a:latin typeface="UTM Avo" pitchFamily="18" charset="0"/>
              </a:rPr>
              <a:t>Trường</a:t>
            </a:r>
            <a:r>
              <a:rPr lang="en-GB" sz="2000" b="1" i="1" dirty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2000" b="1" i="1" dirty="0" err="1">
                <a:solidFill>
                  <a:srgbClr val="7030A0"/>
                </a:solidFill>
                <a:latin typeface="UTM Avo" pitchFamily="18" charset="0"/>
              </a:rPr>
              <a:t>mầm</a:t>
            </a:r>
            <a:r>
              <a:rPr lang="en-GB" sz="2000" b="1" i="1" dirty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2000" b="1" i="1" dirty="0" smtClean="0">
                <a:solidFill>
                  <a:srgbClr val="7030A0"/>
                </a:solidFill>
                <a:latin typeface="UTM Avo" pitchFamily="18" charset="0"/>
              </a:rPr>
              <a:t>non </a:t>
            </a:r>
            <a:r>
              <a:rPr lang="en-GB" sz="2000" b="1" i="1" dirty="0" err="1" smtClean="0">
                <a:solidFill>
                  <a:srgbClr val="7030A0"/>
                </a:solidFill>
                <a:latin typeface="UTM Avo" pitchFamily="18" charset="0"/>
              </a:rPr>
              <a:t>Cồn</a:t>
            </a:r>
            <a:r>
              <a:rPr lang="en-GB" sz="2000" b="1" i="1" dirty="0" smtClean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2000" b="1" i="1" dirty="0">
                <a:solidFill>
                  <a:srgbClr val="7030A0"/>
                </a:solidFill>
                <a:latin typeface="UTM Avo" pitchFamily="18" charset="0"/>
              </a:rPr>
              <a:t>– </a:t>
            </a:r>
            <a:r>
              <a:rPr lang="en-GB" sz="2000" b="1" i="1" dirty="0" err="1">
                <a:solidFill>
                  <a:srgbClr val="7030A0"/>
                </a:solidFill>
                <a:latin typeface="UTM Avo" pitchFamily="18" charset="0"/>
              </a:rPr>
              <a:t>Hải</a:t>
            </a:r>
            <a:r>
              <a:rPr lang="en-GB" sz="2000" b="1" i="1" dirty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2000" b="1" i="1" dirty="0" err="1" smtClean="0">
                <a:solidFill>
                  <a:srgbClr val="7030A0"/>
                </a:solidFill>
                <a:latin typeface="UTM Avo" pitchFamily="18" charset="0"/>
              </a:rPr>
              <a:t>Tiến</a:t>
            </a:r>
            <a:r>
              <a:rPr lang="en-GB" sz="2000" b="1" i="1" dirty="0" smtClean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2000" b="1" i="1" dirty="0">
                <a:solidFill>
                  <a:srgbClr val="7030A0"/>
                </a:solidFill>
                <a:latin typeface="UTM Avo" pitchFamily="18" charset="0"/>
              </a:rPr>
              <a:t>– </a:t>
            </a:r>
            <a:r>
              <a:rPr lang="en-GB" sz="2000" b="1" i="1" dirty="0" err="1" smtClean="0">
                <a:solidFill>
                  <a:srgbClr val="7030A0"/>
                </a:solidFill>
                <a:latin typeface="UTM Avo" pitchFamily="18" charset="0"/>
              </a:rPr>
              <a:t>Ninh</a:t>
            </a:r>
            <a:r>
              <a:rPr lang="en-GB" sz="2000" b="1" i="1" dirty="0" smtClean="0">
                <a:solidFill>
                  <a:srgbClr val="7030A0"/>
                </a:solidFill>
                <a:latin typeface="UTM Avo" pitchFamily="18" charset="0"/>
              </a:rPr>
              <a:t> </a:t>
            </a:r>
            <a:r>
              <a:rPr lang="en-GB" sz="2000" b="1" i="1" smtClean="0">
                <a:solidFill>
                  <a:srgbClr val="7030A0"/>
                </a:solidFill>
                <a:latin typeface="UTM Avo" pitchFamily="18" charset="0"/>
              </a:rPr>
              <a:t>Bình</a:t>
            </a:r>
            <a:endParaRPr lang="en-US" sz="3600" dirty="0">
              <a:solidFill>
                <a:srgbClr val="7030A0"/>
              </a:solidFill>
              <a:latin typeface="UTM Av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9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3908" t="50408" r="34156" b="38005"/>
          <a:stretch/>
        </p:blipFill>
        <p:spPr>
          <a:xfrm>
            <a:off x="3419872" y="3725673"/>
            <a:ext cx="2246811" cy="927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4094" t="45404" r="33970" b="49537"/>
          <a:stretch/>
        </p:blipFill>
        <p:spPr>
          <a:xfrm>
            <a:off x="3433319" y="3328792"/>
            <a:ext cx="2246811" cy="4049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3908" t="33741" r="34156" b="55339"/>
          <a:stretch/>
        </p:blipFill>
        <p:spPr>
          <a:xfrm>
            <a:off x="3419873" y="2455212"/>
            <a:ext cx="2246811" cy="8740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38320" t="22262" r="38901" b="68834"/>
          <a:stretch/>
        </p:blipFill>
        <p:spPr>
          <a:xfrm>
            <a:off x="3716666" y="1703904"/>
            <a:ext cx="1653989" cy="71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22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3597" t="61927" r="34371" b="26899"/>
          <a:stretch/>
        </p:blipFill>
        <p:spPr>
          <a:xfrm>
            <a:off x="3565398" y="3921486"/>
            <a:ext cx="2312126" cy="8944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56433" t="34577" r="34438" b="38461"/>
          <a:stretch/>
        </p:blipFill>
        <p:spPr>
          <a:xfrm>
            <a:off x="5203115" y="1832973"/>
            <a:ext cx="658906" cy="21581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2788" t="33817" r="43643" b="52530"/>
          <a:stretch/>
        </p:blipFill>
        <p:spPr>
          <a:xfrm>
            <a:off x="3491880" y="1700808"/>
            <a:ext cx="1711235" cy="10929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32968" t="47633" r="43463" b="37680"/>
          <a:stretch/>
        </p:blipFill>
        <p:spPr>
          <a:xfrm>
            <a:off x="3504943" y="2793734"/>
            <a:ext cx="1711235" cy="117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94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5840" t="25930" r="54990" b="38332"/>
          <a:stretch/>
        </p:blipFill>
        <p:spPr>
          <a:xfrm>
            <a:off x="3851920" y="1936387"/>
            <a:ext cx="640081" cy="28607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5821" t="25930" r="35902" b="38332"/>
          <a:stretch/>
        </p:blipFill>
        <p:spPr>
          <a:xfrm>
            <a:off x="4492001" y="1936387"/>
            <a:ext cx="1275806" cy="2860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11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3849" t="34578" r="44156" b="39148"/>
          <a:stretch/>
        </p:blipFill>
        <p:spPr>
          <a:xfrm>
            <a:off x="3923928" y="2622024"/>
            <a:ext cx="679270" cy="21031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3926" t="25603" r="44618" b="67706"/>
          <a:stretch/>
        </p:blipFill>
        <p:spPr>
          <a:xfrm>
            <a:off x="3941347" y="1916630"/>
            <a:ext cx="648788" cy="53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16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6386" t="25929" r="33277" b="53697"/>
          <a:stretch/>
        </p:blipFill>
        <p:spPr>
          <a:xfrm>
            <a:off x="4115696" y="1965817"/>
            <a:ext cx="1387352" cy="16309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7043" t="25929" r="53616" b="38660"/>
          <a:stretch/>
        </p:blipFill>
        <p:spPr>
          <a:xfrm>
            <a:off x="3491880" y="1916832"/>
            <a:ext cx="637263" cy="28346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46525" t="46471" r="33277" b="38660"/>
          <a:stretch/>
        </p:blipFill>
        <p:spPr>
          <a:xfrm>
            <a:off x="4104362" y="3569859"/>
            <a:ext cx="1377875" cy="119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33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3721" t="25114" r="43819" b="38495"/>
          <a:stretch/>
        </p:blipFill>
        <p:spPr>
          <a:xfrm>
            <a:off x="3995936" y="1884135"/>
            <a:ext cx="744583" cy="291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9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0301" t="34253" r="62114" b="38277"/>
          <a:stretch/>
        </p:blipFill>
        <p:spPr>
          <a:xfrm>
            <a:off x="2915816" y="2310204"/>
            <a:ext cx="627017" cy="21989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54209" t="33600" r="30038" b="38821"/>
          <a:stretch/>
        </p:blipFill>
        <p:spPr>
          <a:xfrm>
            <a:off x="4838041" y="2284078"/>
            <a:ext cx="1302315" cy="22076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7675" t="33600" r="46050" b="38821"/>
          <a:stretch/>
        </p:blipFill>
        <p:spPr>
          <a:xfrm>
            <a:off x="3503644" y="2271016"/>
            <a:ext cx="1345475" cy="220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8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5010" t="33599" r="35715" b="38659"/>
          <a:stretch/>
        </p:blipFill>
        <p:spPr>
          <a:xfrm>
            <a:off x="3758857" y="2116183"/>
            <a:ext cx="1345475" cy="22206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0301" t="34253" r="62114" b="38277"/>
          <a:stretch/>
        </p:blipFill>
        <p:spPr>
          <a:xfrm>
            <a:off x="3131840" y="2164079"/>
            <a:ext cx="627017" cy="219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3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3904" t="33600" r="49572" b="37842"/>
          <a:stretch/>
        </p:blipFill>
        <p:spPr>
          <a:xfrm>
            <a:off x="3275856" y="2116183"/>
            <a:ext cx="1175657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9939" t="33600" r="33600" b="37842"/>
          <a:stretch/>
        </p:blipFill>
        <p:spPr>
          <a:xfrm>
            <a:off x="4451513" y="2116183"/>
            <a:ext cx="11711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63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3904" t="33600" r="49572" b="37842"/>
          <a:stretch/>
        </p:blipFill>
        <p:spPr>
          <a:xfrm>
            <a:off x="3449304" y="2655168"/>
            <a:ext cx="1175657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9939" t="33600" r="33600" b="37842"/>
          <a:stretch/>
        </p:blipFill>
        <p:spPr>
          <a:xfrm>
            <a:off x="4624961" y="2655168"/>
            <a:ext cx="1171175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8320" t="22262" r="38901" b="68834"/>
          <a:stretch/>
        </p:blipFill>
        <p:spPr>
          <a:xfrm>
            <a:off x="3797966" y="1721555"/>
            <a:ext cx="1653989" cy="71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8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32968" t="47633" r="43463" b="37680"/>
          <a:stretch/>
        </p:blipFill>
        <p:spPr>
          <a:xfrm>
            <a:off x="2809077" y="2882537"/>
            <a:ext cx="1711235" cy="11756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56417" t="33436" r="34768" b="38931"/>
          <a:stretch/>
        </p:blipFill>
        <p:spPr>
          <a:xfrm>
            <a:off x="4499129" y="1774180"/>
            <a:ext cx="640080" cy="22119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32788" t="33817" r="43643" b="52530"/>
          <a:stretch/>
        </p:blipFill>
        <p:spPr>
          <a:xfrm>
            <a:off x="2799329" y="1789611"/>
            <a:ext cx="1711235" cy="1092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23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9976" t="28051" r="33598" b="60689"/>
          <a:stretch/>
        </p:blipFill>
        <p:spPr>
          <a:xfrm>
            <a:off x="5274798" y="1844262"/>
            <a:ext cx="457200" cy="9013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3904" t="33600" r="49572" b="37842"/>
          <a:stretch/>
        </p:blipFill>
        <p:spPr>
          <a:xfrm>
            <a:off x="3419872" y="2288400"/>
            <a:ext cx="1175657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49939" t="33600" r="33600" b="37842"/>
          <a:stretch/>
        </p:blipFill>
        <p:spPr>
          <a:xfrm>
            <a:off x="4595527" y="2288400"/>
            <a:ext cx="11711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98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3721" t="25114" r="43819" b="38495"/>
          <a:stretch/>
        </p:blipFill>
        <p:spPr>
          <a:xfrm>
            <a:off x="3639330" y="2172167"/>
            <a:ext cx="744583" cy="2913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43791" t="33705" r="33108" b="51680"/>
          <a:stretch/>
        </p:blipFill>
        <p:spPr>
          <a:xfrm>
            <a:off x="4344724" y="2268310"/>
            <a:ext cx="1667436" cy="11698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43791" t="47591" r="33108" b="37843"/>
          <a:stretch/>
        </p:blipFill>
        <p:spPr>
          <a:xfrm>
            <a:off x="4344724" y="3435937"/>
            <a:ext cx="1667436" cy="116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9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3721" t="25114" r="43819" b="38495"/>
          <a:stretch/>
        </p:blipFill>
        <p:spPr>
          <a:xfrm>
            <a:off x="5085389" y="2244175"/>
            <a:ext cx="744583" cy="2913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2788" t="33817" r="43643" b="52530"/>
          <a:stretch/>
        </p:blipFill>
        <p:spPr>
          <a:xfrm>
            <a:off x="3419872" y="2252884"/>
            <a:ext cx="1711235" cy="10929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2968" t="47633" r="43463" b="37680"/>
          <a:stretch/>
        </p:blipFill>
        <p:spPr>
          <a:xfrm>
            <a:off x="3432935" y="3345810"/>
            <a:ext cx="1711235" cy="117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50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2186" t="33110" r="47736" b="38821"/>
          <a:stretch/>
        </p:blipFill>
        <p:spPr>
          <a:xfrm>
            <a:off x="3995936" y="2190300"/>
            <a:ext cx="600893" cy="22468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52775" t="33110" r="38242" b="55793"/>
          <a:stretch/>
        </p:blipFill>
        <p:spPr>
          <a:xfrm>
            <a:off x="4571087" y="2268677"/>
            <a:ext cx="535577" cy="88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02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6638" t="42273" r="36362" b="46808"/>
          <a:stretch/>
        </p:blipFill>
        <p:spPr>
          <a:xfrm>
            <a:off x="3471954" y="2810435"/>
            <a:ext cx="1748118" cy="8740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6638" t="33873" r="37885" b="57728"/>
          <a:stretch/>
        </p:blipFill>
        <p:spPr>
          <a:xfrm>
            <a:off x="3471954" y="2138082"/>
            <a:ext cx="1649506" cy="6723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6638" t="53024" r="36362" b="37569"/>
          <a:stretch/>
        </p:blipFill>
        <p:spPr>
          <a:xfrm>
            <a:off x="3471954" y="3684495"/>
            <a:ext cx="1748118" cy="75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3721" t="25114" r="43819" b="38495"/>
          <a:stretch/>
        </p:blipFill>
        <p:spPr>
          <a:xfrm>
            <a:off x="4145997" y="2100159"/>
            <a:ext cx="744583" cy="29130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23928" y="2740241"/>
            <a:ext cx="1188721" cy="4963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04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4935" t="34713" r="35642" b="37905"/>
          <a:stretch/>
        </p:blipFill>
        <p:spPr>
          <a:xfrm>
            <a:off x="4832104" y="2205318"/>
            <a:ext cx="658906" cy="21918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5706" t="34713" r="45128" b="48992"/>
          <a:stretch/>
        </p:blipFill>
        <p:spPr>
          <a:xfrm>
            <a:off x="3491880" y="2205318"/>
            <a:ext cx="1340224" cy="1304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5706" t="51120" r="45128" b="37905"/>
          <a:stretch/>
        </p:blipFill>
        <p:spPr>
          <a:xfrm>
            <a:off x="3491880" y="3509682"/>
            <a:ext cx="1340224" cy="87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4935" t="34713" r="35642" b="37905"/>
          <a:stretch/>
        </p:blipFill>
        <p:spPr>
          <a:xfrm>
            <a:off x="4616080" y="2245242"/>
            <a:ext cx="658906" cy="21918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5706" t="34713" r="45128" b="48992"/>
          <a:stretch/>
        </p:blipFill>
        <p:spPr>
          <a:xfrm>
            <a:off x="3275856" y="2245242"/>
            <a:ext cx="1340224" cy="1304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5706" t="51120" r="45128" b="37905"/>
          <a:stretch/>
        </p:blipFill>
        <p:spPr>
          <a:xfrm>
            <a:off x="3275856" y="3549606"/>
            <a:ext cx="1340224" cy="8785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64039" t="28834" r="29807" b="59239"/>
          <a:stretch/>
        </p:blipFill>
        <p:spPr>
          <a:xfrm>
            <a:off x="5248092" y="1774594"/>
            <a:ext cx="430306" cy="95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4180" t="34713" r="50066" b="38913"/>
          <a:stretch/>
        </p:blipFill>
        <p:spPr>
          <a:xfrm>
            <a:off x="3419872" y="2205318"/>
            <a:ext cx="1075765" cy="21111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49869" t="34713" r="34574" b="38913"/>
          <a:stretch/>
        </p:blipFill>
        <p:spPr>
          <a:xfrm>
            <a:off x="4495637" y="2205318"/>
            <a:ext cx="1062318" cy="211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3347864" y="2194559"/>
            <a:ext cx="2272937" cy="2155372"/>
          </a:xfrm>
          <a:custGeom>
            <a:avLst/>
            <a:gdLst>
              <a:gd name="connsiteX0" fmla="*/ 1489166 w 2272937"/>
              <a:gd name="connsiteY0" fmla="*/ 0 h 2155372"/>
              <a:gd name="connsiteX1" fmla="*/ 2272937 w 2272937"/>
              <a:gd name="connsiteY1" fmla="*/ 26126 h 2155372"/>
              <a:gd name="connsiteX2" fmla="*/ 705394 w 2272937"/>
              <a:gd name="connsiteY2" fmla="*/ 2155372 h 2155372"/>
              <a:gd name="connsiteX3" fmla="*/ 0 w 2272937"/>
              <a:gd name="connsiteY3" fmla="*/ 2129246 h 2155372"/>
              <a:gd name="connsiteX4" fmla="*/ 1489166 w 2272937"/>
              <a:gd name="connsiteY4" fmla="*/ 0 h 2155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72937" h="2155372">
                <a:moveTo>
                  <a:pt x="1489166" y="0"/>
                </a:moveTo>
                <a:lnTo>
                  <a:pt x="2272937" y="26126"/>
                </a:lnTo>
                <a:lnTo>
                  <a:pt x="705394" y="2155372"/>
                </a:lnTo>
                <a:lnTo>
                  <a:pt x="0" y="2129246"/>
                </a:lnTo>
                <a:lnTo>
                  <a:pt x="1489166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3347864" y="2207621"/>
            <a:ext cx="2286000" cy="2116183"/>
          </a:xfrm>
          <a:custGeom>
            <a:avLst/>
            <a:gdLst>
              <a:gd name="connsiteX0" fmla="*/ 0 w 2286000"/>
              <a:gd name="connsiteY0" fmla="*/ 13063 h 2116183"/>
              <a:gd name="connsiteX1" fmla="*/ 757646 w 2286000"/>
              <a:gd name="connsiteY1" fmla="*/ 0 h 2116183"/>
              <a:gd name="connsiteX2" fmla="*/ 2286000 w 2286000"/>
              <a:gd name="connsiteY2" fmla="*/ 2116183 h 2116183"/>
              <a:gd name="connsiteX3" fmla="*/ 1541417 w 2286000"/>
              <a:gd name="connsiteY3" fmla="*/ 2103120 h 2116183"/>
              <a:gd name="connsiteX4" fmla="*/ 0 w 2286000"/>
              <a:gd name="connsiteY4" fmla="*/ 13063 h 2116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2116183">
                <a:moveTo>
                  <a:pt x="0" y="13063"/>
                </a:moveTo>
                <a:lnTo>
                  <a:pt x="757646" y="0"/>
                </a:lnTo>
                <a:lnTo>
                  <a:pt x="2286000" y="2116183"/>
                </a:lnTo>
                <a:lnTo>
                  <a:pt x="1541417" y="2103120"/>
                </a:lnTo>
                <a:lnTo>
                  <a:pt x="0" y="13063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56791" t="34545" r="34288" b="37680"/>
          <a:stretch/>
        </p:blipFill>
        <p:spPr>
          <a:xfrm>
            <a:off x="4987604" y="2205317"/>
            <a:ext cx="647764" cy="2223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36118" t="23626" r="31139" b="69318"/>
          <a:stretch/>
        </p:blipFill>
        <p:spPr>
          <a:xfrm>
            <a:off x="3401620" y="1353415"/>
            <a:ext cx="2377441" cy="564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32969" t="48264" r="43456" b="38128"/>
          <a:stretch/>
        </p:blipFill>
        <p:spPr>
          <a:xfrm>
            <a:off x="3275856" y="3287227"/>
            <a:ext cx="1711748" cy="10892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32969" t="33649" r="43456" b="52463"/>
          <a:stretch/>
        </p:blipFill>
        <p:spPr>
          <a:xfrm>
            <a:off x="3275856" y="2188668"/>
            <a:ext cx="1711748" cy="111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73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3491880" y="2130733"/>
            <a:ext cx="1075765" cy="2003611"/>
          </a:xfrm>
          <a:custGeom>
            <a:avLst/>
            <a:gdLst>
              <a:gd name="connsiteX0" fmla="*/ 0 w 1075765"/>
              <a:gd name="connsiteY0" fmla="*/ 13447 h 2003611"/>
              <a:gd name="connsiteX1" fmla="*/ 658906 w 1075765"/>
              <a:gd name="connsiteY1" fmla="*/ 0 h 2003611"/>
              <a:gd name="connsiteX2" fmla="*/ 1075765 w 1075765"/>
              <a:gd name="connsiteY2" fmla="*/ 1210235 h 2003611"/>
              <a:gd name="connsiteX3" fmla="*/ 779929 w 1075765"/>
              <a:gd name="connsiteY3" fmla="*/ 2003611 h 2003611"/>
              <a:gd name="connsiteX4" fmla="*/ 0 w 1075765"/>
              <a:gd name="connsiteY4" fmla="*/ 13447 h 2003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765" h="2003611">
                <a:moveTo>
                  <a:pt x="0" y="13447"/>
                </a:moveTo>
                <a:lnTo>
                  <a:pt x="658906" y="0"/>
                </a:lnTo>
                <a:lnTo>
                  <a:pt x="1075765" y="1210235"/>
                </a:lnTo>
                <a:lnTo>
                  <a:pt x="779929" y="2003611"/>
                </a:lnTo>
                <a:lnTo>
                  <a:pt x="0" y="1344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reeform 4"/>
          <p:cNvSpPr/>
          <p:nvPr/>
        </p:nvSpPr>
        <p:spPr>
          <a:xfrm>
            <a:off x="3868398" y="2130733"/>
            <a:ext cx="1721223" cy="2810435"/>
          </a:xfrm>
          <a:custGeom>
            <a:avLst/>
            <a:gdLst>
              <a:gd name="connsiteX0" fmla="*/ 1075764 w 1721223"/>
              <a:gd name="connsiteY0" fmla="*/ 0 h 2810435"/>
              <a:gd name="connsiteX1" fmla="*/ 1721223 w 1721223"/>
              <a:gd name="connsiteY1" fmla="*/ 0 h 2810435"/>
              <a:gd name="connsiteX2" fmla="*/ 699247 w 1721223"/>
              <a:gd name="connsiteY2" fmla="*/ 2796988 h 2810435"/>
              <a:gd name="connsiteX3" fmla="*/ 0 w 1721223"/>
              <a:gd name="connsiteY3" fmla="*/ 2810435 h 2810435"/>
              <a:gd name="connsiteX4" fmla="*/ 1075764 w 1721223"/>
              <a:gd name="connsiteY4" fmla="*/ 0 h 2810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1223" h="2810435">
                <a:moveTo>
                  <a:pt x="1075764" y="0"/>
                </a:moveTo>
                <a:lnTo>
                  <a:pt x="1721223" y="0"/>
                </a:lnTo>
                <a:lnTo>
                  <a:pt x="699247" y="2796988"/>
                </a:lnTo>
                <a:lnTo>
                  <a:pt x="0" y="2810435"/>
                </a:lnTo>
                <a:lnTo>
                  <a:pt x="1075764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7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2969" t="48264" r="43456" b="38128"/>
          <a:stretch/>
        </p:blipFill>
        <p:spPr>
          <a:xfrm>
            <a:off x="3139852" y="3469441"/>
            <a:ext cx="1711748" cy="10892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56791" t="34545" r="34288" b="37680"/>
          <a:stretch/>
        </p:blipFill>
        <p:spPr>
          <a:xfrm>
            <a:off x="4838595" y="2384682"/>
            <a:ext cx="647764" cy="22233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2969" t="33649" r="43456" b="52463"/>
          <a:stretch/>
        </p:blipFill>
        <p:spPr>
          <a:xfrm>
            <a:off x="3139852" y="2357819"/>
            <a:ext cx="1711748" cy="11116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8320" t="22262" r="38901" b="68834"/>
          <a:stretch/>
        </p:blipFill>
        <p:spPr>
          <a:xfrm>
            <a:off x="3508488" y="1338563"/>
            <a:ext cx="1653989" cy="71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7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43791" t="33705" r="33108" b="51680"/>
          <a:stretch/>
        </p:blipFill>
        <p:spPr>
          <a:xfrm>
            <a:off x="3841367" y="2340747"/>
            <a:ext cx="1667436" cy="11698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4679" t="25603" r="56484" b="37843"/>
          <a:stretch/>
        </p:blipFill>
        <p:spPr>
          <a:xfrm>
            <a:off x="3203848" y="1672045"/>
            <a:ext cx="637903" cy="29260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43791" t="47591" r="33108" b="37843"/>
          <a:stretch/>
        </p:blipFill>
        <p:spPr>
          <a:xfrm>
            <a:off x="3841367" y="3436683"/>
            <a:ext cx="1667436" cy="116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84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3950" t="48124" r="33827" b="38005"/>
          <a:stretch/>
        </p:blipFill>
        <p:spPr>
          <a:xfrm>
            <a:off x="2987824" y="3265713"/>
            <a:ext cx="2272937" cy="11103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3950" t="33763" r="33827" b="51822"/>
          <a:stretch/>
        </p:blipFill>
        <p:spPr>
          <a:xfrm>
            <a:off x="2987825" y="2111828"/>
            <a:ext cx="2272937" cy="115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75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2788" t="33817" r="43643" b="52530"/>
          <a:stretch/>
        </p:blipFill>
        <p:spPr>
          <a:xfrm>
            <a:off x="3347864" y="2456565"/>
            <a:ext cx="1711235" cy="10929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2968" t="47633" r="43463" b="37680"/>
          <a:stretch/>
        </p:blipFill>
        <p:spPr>
          <a:xfrm>
            <a:off x="3360927" y="3545136"/>
            <a:ext cx="1711235" cy="1175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4679" t="25603" r="56484" b="37843"/>
          <a:stretch/>
        </p:blipFill>
        <p:spPr>
          <a:xfrm>
            <a:off x="5032973" y="1799064"/>
            <a:ext cx="637903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2788" t="33817" r="43643" b="52530"/>
          <a:stretch/>
        </p:blipFill>
        <p:spPr>
          <a:xfrm>
            <a:off x="3099259" y="2430317"/>
            <a:ext cx="1711235" cy="10929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2968" t="47633" r="43463" b="37680"/>
          <a:stretch/>
        </p:blipFill>
        <p:spPr>
          <a:xfrm>
            <a:off x="3112322" y="3518888"/>
            <a:ext cx="1711235" cy="1175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4679" t="25603" r="56484" b="37843"/>
          <a:stretch/>
        </p:blipFill>
        <p:spPr>
          <a:xfrm>
            <a:off x="4784369" y="1772816"/>
            <a:ext cx="603070" cy="292608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385952" y="1943722"/>
            <a:ext cx="1194160" cy="3690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6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3908" t="50408" r="34156" b="38005"/>
          <a:stretch/>
        </p:blipFill>
        <p:spPr>
          <a:xfrm>
            <a:off x="3347864" y="3509649"/>
            <a:ext cx="2246811" cy="9274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4094" t="45404" r="33970" b="49537"/>
          <a:stretch/>
        </p:blipFill>
        <p:spPr>
          <a:xfrm>
            <a:off x="3361311" y="3112768"/>
            <a:ext cx="2246811" cy="4049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3908" t="33741" r="34156" b="55339"/>
          <a:stretch/>
        </p:blipFill>
        <p:spPr>
          <a:xfrm>
            <a:off x="3347865" y="2239188"/>
            <a:ext cx="2246811" cy="87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88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</Words>
  <Application>Microsoft Office PowerPoint</Application>
  <PresentationFormat>On-screen Show (4:3)</PresentationFormat>
  <Paragraphs>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 name</dc:creator>
  <cp:lastModifiedBy>ADMIN</cp:lastModifiedBy>
  <cp:revision>9</cp:revision>
  <dcterms:created xsi:type="dcterms:W3CDTF">2022-07-14T14:03:01Z</dcterms:created>
  <dcterms:modified xsi:type="dcterms:W3CDTF">2026-06-07T09:42:29Z</dcterms:modified>
</cp:coreProperties>
</file>