
<file path=[Content_Types].xml><?xml version="1.0" encoding="utf-8"?>
<Types xmlns="http://schemas.openxmlformats.org/package/2006/content-types">
  <Default Extension="png" ContentType="image/png"/>
  <Default Extension="mp3" ContentType="audio/unknown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Default Extension="jpg" ContentType="image/jpeg"/>
  <Default Extension="mp4" ContentType="video/unknown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7" r:id="rId3"/>
    <p:sldId id="258" r:id="rId4"/>
    <p:sldId id="260" r:id="rId5"/>
    <p:sldId id="261" r:id="rId6"/>
    <p:sldId id="259" r:id="rId7"/>
    <p:sldId id="262" r:id="rId8"/>
    <p:sldId id="263" r:id="rId9"/>
    <p:sldId id="266" r:id="rId10"/>
    <p:sldId id="265" r:id="rId11"/>
    <p:sldId id="264" r:id="rId12"/>
    <p:sldId id="268" r:id="rId13"/>
    <p:sldId id="274" r:id="rId14"/>
    <p:sldId id="275" r:id="rId15"/>
    <p:sldId id="269" r:id="rId16"/>
    <p:sldId id="267" r:id="rId17"/>
    <p:sldId id="270" r:id="rId18"/>
    <p:sldId id="271" r:id="rId19"/>
    <p:sldId id="273" r:id="rId20"/>
    <p:sldId id="272" r:id="rId21"/>
    <p:sldId id="277" r:id="rId22"/>
    <p:sldId id="281" r:id="rId23"/>
    <p:sldId id="279" r:id="rId24"/>
    <p:sldId id="278" r:id="rId25"/>
    <p:sldId id="280" r:id="rId26"/>
    <p:sldId id="282" r:id="rId27"/>
    <p:sldId id="276" r:id="rId28"/>
    <p:sldId id="285" r:id="rId29"/>
    <p:sldId id="289" r:id="rId30"/>
    <p:sldId id="290" r:id="rId31"/>
    <p:sldId id="284" r:id="rId32"/>
    <p:sldId id="288" r:id="rId33"/>
    <p:sldId id="287" r:id="rId3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82F"/>
    <a:srgbClr val="4A4B86"/>
    <a:srgbClr val="00763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12/25/2022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12/25/2022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12/25/2022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12/25/2022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94889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12/25/2022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4496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12/25/2022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25191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12/25/2022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99485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12/25/2022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225310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12/25/2022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897161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12/25/2022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422657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12/25/2022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254562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12/25/2022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614837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12/25/2022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020606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12/25/2022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51597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12/25/2022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37093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7" Type="http://schemas.openxmlformats.org/officeDocument/2006/relationships/image" Target="../media/image5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eg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7" Type="http://schemas.openxmlformats.org/officeDocument/2006/relationships/image" Target="../media/image12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27.png"/><Relationship Id="rId4" Type="http://schemas.openxmlformats.org/officeDocument/2006/relationships/image" Target="../media/image2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jp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3.xml"/><Relationship Id="rId6" Type="http://schemas.microsoft.com/office/2007/relationships/hdphoto" Target="../media/hdphoto3.wdp"/><Relationship Id="rId5" Type="http://schemas.openxmlformats.org/officeDocument/2006/relationships/image" Target="../media/image29.png"/><Relationship Id="rId4" Type="http://schemas.openxmlformats.org/officeDocument/2006/relationships/image" Target="../media/image28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audio" Target="../media/audio5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0.jpeg"/><Relationship Id="rId5" Type="http://schemas.microsoft.com/office/2007/relationships/hdphoto" Target="../media/hdphoto3.wdp"/><Relationship Id="rId4" Type="http://schemas.openxmlformats.org/officeDocument/2006/relationships/image" Target="../media/image29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1.jpeg"/><Relationship Id="rId5" Type="http://schemas.microsoft.com/office/2007/relationships/hdphoto" Target="../media/hdphoto3.wdp"/><Relationship Id="rId4" Type="http://schemas.openxmlformats.org/officeDocument/2006/relationships/image" Target="../media/image29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audio" Target="../media/audio5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3.xml"/><Relationship Id="rId6" Type="http://schemas.microsoft.com/office/2007/relationships/hdphoto" Target="../media/hdphoto3.wdp"/><Relationship Id="rId5" Type="http://schemas.openxmlformats.org/officeDocument/2006/relationships/image" Target="../media/image29.png"/><Relationship Id="rId4" Type="http://schemas.openxmlformats.org/officeDocument/2006/relationships/image" Target="../media/image32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3.jpeg"/><Relationship Id="rId5" Type="http://schemas.microsoft.com/office/2007/relationships/hdphoto" Target="../media/hdphoto3.wdp"/><Relationship Id="rId4" Type="http://schemas.openxmlformats.org/officeDocument/2006/relationships/image" Target="../media/image29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audio" Target="../media/audio5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3.xml"/><Relationship Id="rId6" Type="http://schemas.microsoft.com/office/2007/relationships/hdphoto" Target="../media/hdphoto3.wdp"/><Relationship Id="rId5" Type="http://schemas.openxmlformats.org/officeDocument/2006/relationships/image" Target="../media/image29.png"/><Relationship Id="rId4" Type="http://schemas.openxmlformats.org/officeDocument/2006/relationships/image" Target="../media/image34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35.png"/><Relationship Id="rId4" Type="http://schemas.openxmlformats.org/officeDocument/2006/relationships/image" Target="../media/image2.jp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35.png"/><Relationship Id="rId4" Type="http://schemas.openxmlformats.org/officeDocument/2006/relationships/image" Target="../media/image2.jp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35.png"/><Relationship Id="rId4" Type="http://schemas.openxmlformats.org/officeDocument/2006/relationships/image" Target="../media/image2.jp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36.png"/><Relationship Id="rId4" Type="http://schemas.openxmlformats.org/officeDocument/2006/relationships/image" Target="../media/image1.jp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37.png"/><Relationship Id="rId4" Type="http://schemas.openxmlformats.org/officeDocument/2006/relationships/image" Target="../media/image1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Up Ribbon 6"/>
          <p:cNvSpPr/>
          <p:nvPr/>
        </p:nvSpPr>
        <p:spPr>
          <a:xfrm>
            <a:off x="0" y="228600"/>
            <a:ext cx="9144000" cy="2438400"/>
          </a:xfrm>
          <a:prstGeom prst="ribbon2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CHƯƠNG TRÌNH</a:t>
            </a:r>
            <a:r>
              <a:rPr lang="en-US" sz="24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24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US" sz="2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“</a:t>
            </a:r>
            <a:r>
              <a:rPr lang="en-US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TÔI </a:t>
            </a:r>
            <a:r>
              <a:rPr lang="en-US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YÊU VIỆT </a:t>
            </a:r>
            <a:r>
              <a:rPr lang="en-US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NAM”</a:t>
            </a:r>
            <a:r>
              <a:rPr lang="en-US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US" sz="20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BÉ VỚI AN TOÀN GIAO THÔNG</a:t>
            </a:r>
            <a:endParaRPr lang="vi-VN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0342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Nhạc-chương-trìn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vi-VN" dirty="0"/>
          </a:p>
        </p:txBody>
      </p:sp>
      <p:sp>
        <p:nvSpPr>
          <p:cNvPr id="4" name="Up Ribbon 3"/>
          <p:cNvSpPr/>
          <p:nvPr/>
        </p:nvSpPr>
        <p:spPr>
          <a:xfrm>
            <a:off x="0" y="228600"/>
            <a:ext cx="9144000" cy="2438400"/>
          </a:xfrm>
          <a:prstGeom prst="ribbon2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CHƯƠNG TRÌNH</a:t>
            </a:r>
            <a:r>
              <a:rPr lang="en-US" sz="24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24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US" sz="2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“</a:t>
            </a:r>
            <a:r>
              <a:rPr lang="en-US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TÔI </a:t>
            </a:r>
            <a:r>
              <a:rPr lang="en-US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YÊU VIỆT </a:t>
            </a:r>
            <a:r>
              <a:rPr lang="en-US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NAM”</a:t>
            </a:r>
            <a:r>
              <a:rPr lang="en-US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US" sz="20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BÉ VỚI AN TOÀN GIAO THÔNG</a:t>
            </a:r>
            <a:endParaRPr lang="vi-VN" sz="2400" dirty="0">
              <a:solidFill>
                <a:schemeClr val="tx1"/>
              </a:solidFill>
            </a:endParaRPr>
          </a:p>
        </p:txBody>
      </p:sp>
      <p:sp>
        <p:nvSpPr>
          <p:cNvPr id="5" name="Oval 4"/>
          <p:cNvSpPr/>
          <p:nvPr/>
        </p:nvSpPr>
        <p:spPr>
          <a:xfrm>
            <a:off x="838200" y="3671454"/>
            <a:ext cx="1676400" cy="152400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  <p:sp>
        <p:nvSpPr>
          <p:cNvPr id="6" name="Oval 5"/>
          <p:cNvSpPr/>
          <p:nvPr/>
        </p:nvSpPr>
        <p:spPr>
          <a:xfrm>
            <a:off x="3581400" y="3671454"/>
            <a:ext cx="1676400" cy="1524000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  <p:sp>
        <p:nvSpPr>
          <p:cNvPr id="7" name="Oval 6"/>
          <p:cNvSpPr/>
          <p:nvPr/>
        </p:nvSpPr>
        <p:spPr>
          <a:xfrm>
            <a:off x="6172200" y="3643745"/>
            <a:ext cx="1676400" cy="1524000"/>
          </a:xfrm>
          <a:prstGeom prst="ellipse">
            <a:avLst/>
          </a:prstGeom>
          <a:solidFill>
            <a:srgbClr val="00682F"/>
          </a:solidFill>
          <a:ln>
            <a:solidFill>
              <a:srgbClr val="00763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  <p:sp>
        <p:nvSpPr>
          <p:cNvPr id="8" name="TextBox 7"/>
          <p:cNvSpPr txBox="1"/>
          <p:nvPr/>
        </p:nvSpPr>
        <p:spPr>
          <a:xfrm>
            <a:off x="734291" y="5518850"/>
            <a:ext cx="1752600" cy="52322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smtClean="0">
                <a:latin typeface=".VnAvant" pitchFamily="34" charset="0"/>
              </a:rPr>
              <a:t>§</a:t>
            </a:r>
            <a:r>
              <a:rPr lang="en-US" sz="2800" b="1" dirty="0" err="1" smtClean="0">
                <a:latin typeface=".VnAvant" pitchFamily="34" charset="0"/>
              </a:rPr>
              <a:t>Ìn</a:t>
            </a:r>
            <a:r>
              <a:rPr lang="en-US" sz="2800" b="1" dirty="0" smtClean="0">
                <a:latin typeface=".VnAvant" pitchFamily="34" charset="0"/>
              </a:rPr>
              <a:t> ®á</a:t>
            </a:r>
            <a:endParaRPr lang="vi-VN" sz="2800" b="1" dirty="0"/>
          </a:p>
        </p:txBody>
      </p:sp>
      <p:sp>
        <p:nvSpPr>
          <p:cNvPr id="10" name="TextBox 9"/>
          <p:cNvSpPr txBox="1"/>
          <p:nvPr/>
        </p:nvSpPr>
        <p:spPr>
          <a:xfrm>
            <a:off x="3200400" y="5518850"/>
            <a:ext cx="2057400" cy="52322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smtClean="0">
                <a:latin typeface=".VnAvant" pitchFamily="34" charset="0"/>
              </a:rPr>
              <a:t>§</a:t>
            </a:r>
            <a:r>
              <a:rPr lang="en-US" sz="2800" b="1" dirty="0" err="1" smtClean="0">
                <a:latin typeface=".VnAvant" pitchFamily="34" charset="0"/>
              </a:rPr>
              <a:t>Ìn</a:t>
            </a:r>
            <a:r>
              <a:rPr lang="en-US" sz="2800" b="1" dirty="0" smtClean="0">
                <a:latin typeface=".VnAvant" pitchFamily="34" charset="0"/>
              </a:rPr>
              <a:t> </a:t>
            </a:r>
            <a:r>
              <a:rPr lang="en-US" sz="2800" b="1" dirty="0" err="1" smtClean="0">
                <a:latin typeface=".VnAvant" pitchFamily="34" charset="0"/>
              </a:rPr>
              <a:t>vµng</a:t>
            </a:r>
            <a:endParaRPr lang="vi-VN" sz="2800" b="1" dirty="0"/>
          </a:p>
        </p:txBody>
      </p:sp>
      <p:sp>
        <p:nvSpPr>
          <p:cNvPr id="11" name="TextBox 10"/>
          <p:cNvSpPr txBox="1"/>
          <p:nvPr/>
        </p:nvSpPr>
        <p:spPr>
          <a:xfrm>
            <a:off x="6172200" y="5518850"/>
            <a:ext cx="1981200" cy="52322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smtClean="0">
                <a:latin typeface=".VnAvant" pitchFamily="34" charset="0"/>
              </a:rPr>
              <a:t>§</a:t>
            </a:r>
            <a:r>
              <a:rPr lang="en-US" sz="2800" b="1" dirty="0" err="1" smtClean="0">
                <a:latin typeface=".VnAvant" pitchFamily="34" charset="0"/>
              </a:rPr>
              <a:t>Ìn</a:t>
            </a:r>
            <a:r>
              <a:rPr lang="en-US" sz="2800" b="1" dirty="0" smtClean="0">
                <a:latin typeface=".VnAvant" pitchFamily="34" charset="0"/>
              </a:rPr>
              <a:t> </a:t>
            </a:r>
            <a:r>
              <a:rPr lang="en-US" sz="2800" b="1" dirty="0" err="1" smtClean="0">
                <a:latin typeface=".VnAvant" pitchFamily="34" charset="0"/>
              </a:rPr>
              <a:t>xanh</a:t>
            </a:r>
            <a:endParaRPr lang="vi-VN" sz="2800" b="1" dirty="0"/>
          </a:p>
        </p:txBody>
      </p:sp>
    </p:spTree>
    <p:extLst>
      <p:ext uri="{BB962C8B-B14F-4D97-AF65-F5344CB8AC3E}">
        <p14:creationId xmlns:p14="http://schemas.microsoft.com/office/powerpoint/2010/main" val="303717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ieng-ting-www_nhacchuongvui_com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8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8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ieng-ting-www_nhacchuongvui_com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8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8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8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ieng-ting-www_nhacchuongvui_com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10" grpId="0" animBg="1"/>
      <p:bldP spid="1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vi-VN" dirty="0"/>
          </a:p>
        </p:txBody>
      </p:sp>
      <p:sp>
        <p:nvSpPr>
          <p:cNvPr id="4" name="Up Ribbon 3"/>
          <p:cNvSpPr/>
          <p:nvPr/>
        </p:nvSpPr>
        <p:spPr>
          <a:xfrm>
            <a:off x="0" y="228600"/>
            <a:ext cx="9144000" cy="2438400"/>
          </a:xfrm>
          <a:prstGeom prst="ribbon2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CHƯƠNG TRÌNH</a:t>
            </a:r>
            <a:r>
              <a:rPr lang="en-US" sz="24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24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US" sz="2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“</a:t>
            </a:r>
            <a:r>
              <a:rPr lang="en-US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TÔI </a:t>
            </a:r>
            <a:r>
              <a:rPr lang="en-US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YÊU VIỆT </a:t>
            </a:r>
            <a:r>
              <a:rPr lang="en-US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NAM”</a:t>
            </a:r>
            <a:r>
              <a:rPr lang="en-US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US" sz="20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BÉ VỚI AN TOÀN GIAO THÔNG</a:t>
            </a:r>
            <a:endParaRPr lang="vi-VN" sz="2400" dirty="0">
              <a:solidFill>
                <a:schemeClr val="tx1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838200" y="3276600"/>
            <a:ext cx="5486400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400" b="1" dirty="0" err="1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.VnAvant" pitchFamily="34" charset="0"/>
              </a:rPr>
              <a:t>PhÇn</a:t>
            </a:r>
            <a:r>
              <a:rPr lang="en-US" sz="4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.VnAvant" pitchFamily="34" charset="0"/>
              </a:rPr>
              <a:t> </a:t>
            </a:r>
            <a:r>
              <a:rPr lang="en-US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.VnAvant" pitchFamily="34" charset="0"/>
              </a:rPr>
              <a:t>1: </a:t>
            </a:r>
            <a:r>
              <a:rPr lang="en-US" sz="4400" b="1" dirty="0" err="1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.VnAvant" pitchFamily="34" charset="0"/>
              </a:rPr>
              <a:t>Kh¸m</a:t>
            </a:r>
            <a:r>
              <a:rPr lang="en-US" sz="4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.VnAvant" pitchFamily="34" charset="0"/>
              </a:rPr>
              <a:t> </a:t>
            </a:r>
            <a:r>
              <a:rPr lang="en-US" sz="4400" b="1" dirty="0" err="1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.VnAvant" pitchFamily="34" charset="0"/>
              </a:rPr>
              <a:t>ph</a:t>
            </a:r>
            <a:r>
              <a:rPr lang="en-US" sz="4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.VnAvant" pitchFamily="34" charset="0"/>
              </a:rPr>
              <a:t>¸</a:t>
            </a:r>
            <a:endParaRPr lang="vi-VN" sz="4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2133600" y="4191000"/>
            <a:ext cx="4447051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.VnAvant" pitchFamily="34" charset="0"/>
              </a:rPr>
              <a:t>PhÇn</a:t>
            </a:r>
            <a:r>
              <a:rPr lang="en-US" sz="4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.VnAvant" pitchFamily="34" charset="0"/>
              </a:rPr>
              <a:t> 2: </a:t>
            </a:r>
            <a:r>
              <a:rPr lang="en-US" sz="4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Giao</a:t>
            </a:r>
            <a:r>
              <a:rPr lang="en-US" sz="4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lưu</a:t>
            </a:r>
            <a:endParaRPr lang="vi-VN" sz="4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3609109" y="5105400"/>
            <a:ext cx="5486400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dirty="0" err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.VnAvant" pitchFamily="34" charset="0"/>
              </a:rPr>
              <a:t>PhÇn</a:t>
            </a:r>
            <a:r>
              <a:rPr lang="en-US" sz="4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.VnAvant" pitchFamily="34" charset="0"/>
              </a:rPr>
              <a:t> </a:t>
            </a:r>
            <a:r>
              <a:rPr lang="en-US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.VnAvant" pitchFamily="34" charset="0"/>
              </a:rPr>
              <a:t>3: </a:t>
            </a:r>
            <a:r>
              <a:rPr lang="en-US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Chung </a:t>
            </a:r>
            <a:r>
              <a:rPr lang="en-US" sz="4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sức</a:t>
            </a:r>
            <a:endParaRPr lang="vi-VN" sz="4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5329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6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ieng-ting-www_nhacchuongvui_com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ieng-ting-www_nhacchuongvui_com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41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ieng-ting-www_nhacchuongvui_com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30000" r="-3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685800"/>
            <a:ext cx="6781800" cy="914400"/>
          </a:xfrm>
        </p:spPr>
        <p:txBody>
          <a:bodyPr/>
          <a:lstStyle/>
          <a:p>
            <a:r>
              <a:rPr lang="en-US" b="1" dirty="0" err="1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.VnAvant" pitchFamily="34" charset="0"/>
              </a:rPr>
              <a:t>PhÇn</a:t>
            </a:r>
            <a:r>
              <a:rPr lang="en-US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.VnAvant" pitchFamily="34" charset="0"/>
              </a:rPr>
              <a:t> </a:t>
            </a:r>
            <a:r>
              <a:rPr lang="en-US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.VnAvant" pitchFamily="34" charset="0"/>
              </a:rPr>
              <a:t>1: </a:t>
            </a:r>
            <a:r>
              <a:rPr lang="en-US" b="1" dirty="0" err="1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.VnAvant" pitchFamily="34" charset="0"/>
              </a:rPr>
              <a:t>Kh¸m</a:t>
            </a:r>
            <a:r>
              <a:rPr lang="en-US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.VnAvant" pitchFamily="34" charset="0"/>
              </a:rPr>
              <a:t> </a:t>
            </a:r>
            <a:r>
              <a:rPr lang="en-US" b="1" dirty="0" err="1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.VnAvant" pitchFamily="34" charset="0"/>
              </a:rPr>
              <a:t>ph</a:t>
            </a:r>
            <a:r>
              <a:rPr lang="en-US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.VnAvant" pitchFamily="34" charset="0"/>
              </a:rPr>
              <a:t>¸</a:t>
            </a:r>
            <a:endParaRPr lang="vi-VN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1452935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uyển-phần-chơi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00" b="97600" l="10000" r="90000">
                        <a14:backgroundMark x1="6500" y1="20000" x2="6500" y2="20000"/>
                        <a14:backgroundMark x1="5667" y1="23400" x2="5667" y2="23400"/>
                        <a14:backgroundMark x1="4500" y1="37400" x2="4500" y2="374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685800"/>
            <a:ext cx="3314989" cy="27624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AutoShape 4" descr="Hình ảnh hộp quà Đẹp dành tặng bạn bè, người thân, người yêu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vi-VN"/>
          </a:p>
        </p:txBody>
      </p:sp>
      <p:pic>
        <p:nvPicPr>
          <p:cNvPr id="1031" name="Picture 7" descr="Hình ảnh Hộp Quà Lưu Niệm PNG, Vector, PSD, và biểu tượng để ...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6800" y="702372"/>
            <a:ext cx="3047999" cy="30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Top 10+ mẫu hộp quà tặng vector đẹp file AI, PSD, EPS, SV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9118" y="3581400"/>
            <a:ext cx="4422775" cy="2843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val 8"/>
          <p:cNvSpPr/>
          <p:nvPr/>
        </p:nvSpPr>
        <p:spPr>
          <a:xfrm>
            <a:off x="2424545" y="2438400"/>
            <a:ext cx="838200" cy="734291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  <p:sp>
        <p:nvSpPr>
          <p:cNvPr id="10" name="Oval 9"/>
          <p:cNvSpPr/>
          <p:nvPr/>
        </p:nvSpPr>
        <p:spPr>
          <a:xfrm>
            <a:off x="6172200" y="2226372"/>
            <a:ext cx="838200" cy="734291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  <p:sp>
        <p:nvSpPr>
          <p:cNvPr id="11" name="Oval 10"/>
          <p:cNvSpPr/>
          <p:nvPr/>
        </p:nvSpPr>
        <p:spPr>
          <a:xfrm>
            <a:off x="3470853" y="5105400"/>
            <a:ext cx="838200" cy="734291"/>
          </a:xfrm>
          <a:prstGeom prst="ellipse">
            <a:avLst/>
          </a:prstGeom>
          <a:solidFill>
            <a:srgbClr val="00682F"/>
          </a:solidFill>
          <a:ln>
            <a:solidFill>
              <a:srgbClr val="00763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2683265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ieng-ting-www_nhacchuongvui_com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14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ieng-ting-www_nhacchuongvui_com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ieng-ting-www_nhacchuongvui_com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Câu đố về cột đèn giao thô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vi-VN"/>
          </a:p>
        </p:txBody>
      </p:sp>
      <p:sp>
        <p:nvSpPr>
          <p:cNvPr id="5" name="Rectangle 4"/>
          <p:cNvSpPr/>
          <p:nvPr/>
        </p:nvSpPr>
        <p:spPr>
          <a:xfrm>
            <a:off x="3390900" y="381000"/>
            <a:ext cx="1600200" cy="304800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  <p:sp>
        <p:nvSpPr>
          <p:cNvPr id="7" name="Oval 6"/>
          <p:cNvSpPr/>
          <p:nvPr/>
        </p:nvSpPr>
        <p:spPr>
          <a:xfrm>
            <a:off x="2774373" y="5410200"/>
            <a:ext cx="2895600" cy="914400"/>
          </a:xfrm>
          <a:prstGeom prst="ellipse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  <p:sp>
        <p:nvSpPr>
          <p:cNvPr id="8" name="Rectangle 7"/>
          <p:cNvSpPr/>
          <p:nvPr/>
        </p:nvSpPr>
        <p:spPr>
          <a:xfrm>
            <a:off x="3886200" y="3429000"/>
            <a:ext cx="609600" cy="2286000"/>
          </a:xfrm>
          <a:prstGeom prst="rect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  <p:sp>
        <p:nvSpPr>
          <p:cNvPr id="11" name="Oval 10"/>
          <p:cNvSpPr/>
          <p:nvPr/>
        </p:nvSpPr>
        <p:spPr>
          <a:xfrm>
            <a:off x="3813464" y="533400"/>
            <a:ext cx="838200" cy="76200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  <p:sp>
        <p:nvSpPr>
          <p:cNvPr id="12" name="Oval 11"/>
          <p:cNvSpPr/>
          <p:nvPr/>
        </p:nvSpPr>
        <p:spPr>
          <a:xfrm>
            <a:off x="3803073" y="1524000"/>
            <a:ext cx="838200" cy="762000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  <p:sp>
        <p:nvSpPr>
          <p:cNvPr id="13" name="Oval 12"/>
          <p:cNvSpPr/>
          <p:nvPr/>
        </p:nvSpPr>
        <p:spPr>
          <a:xfrm>
            <a:off x="3813464" y="2514600"/>
            <a:ext cx="838200" cy="762000"/>
          </a:xfrm>
          <a:prstGeom prst="ellipse">
            <a:avLst/>
          </a:prstGeom>
          <a:solidFill>
            <a:srgbClr val="00682F"/>
          </a:solidFill>
          <a:ln>
            <a:solidFill>
              <a:srgbClr val="00763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95053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4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5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1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2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14000" r="-1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xplosion 1 3">
            <a:hlinkClick r:id="rId3" action="ppaction://hlinksldjump"/>
          </p:cNvPr>
          <p:cNvSpPr/>
          <p:nvPr/>
        </p:nvSpPr>
        <p:spPr>
          <a:xfrm>
            <a:off x="7668491" y="5860472"/>
            <a:ext cx="1447800" cy="997527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1609955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utoShape 4" descr="Hình ảnh hộp quà Đẹp dành tặng bạn bè, người thân, người yêu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vi-VN"/>
          </a:p>
        </p:txBody>
      </p:sp>
      <p:pic>
        <p:nvPicPr>
          <p:cNvPr id="1031" name="Picture 7" descr="Hình ảnh Hộp Quà Lưu Niệm PNG, Vector, PSD, và biểu tượng để ...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6800" y="702372"/>
            <a:ext cx="3047999" cy="30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Top 10+ mẫu hộp quà tặng vector đẹp file AI, PSD, EPS, SV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9118" y="3581400"/>
            <a:ext cx="4422775" cy="2843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val 9"/>
          <p:cNvSpPr/>
          <p:nvPr/>
        </p:nvSpPr>
        <p:spPr>
          <a:xfrm>
            <a:off x="6172200" y="2226372"/>
            <a:ext cx="838200" cy="734291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  <p:sp>
        <p:nvSpPr>
          <p:cNvPr id="11" name="Oval 10"/>
          <p:cNvSpPr/>
          <p:nvPr/>
        </p:nvSpPr>
        <p:spPr>
          <a:xfrm>
            <a:off x="3314700" y="4757567"/>
            <a:ext cx="838200" cy="734291"/>
          </a:xfrm>
          <a:prstGeom prst="ellipse">
            <a:avLst/>
          </a:prstGeom>
          <a:solidFill>
            <a:srgbClr val="00682F"/>
          </a:solidFill>
          <a:ln>
            <a:solidFill>
              <a:srgbClr val="00763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16019176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5157826"/>
            <a:ext cx="4724400" cy="557174"/>
          </a:xfrm>
        </p:spPr>
        <p:txBody>
          <a:bodyPr>
            <a:normAutofit fontScale="90000"/>
          </a:bodyPr>
          <a:lstStyle/>
          <a:p>
            <a:r>
              <a:rPr lang="en-US" b="1" dirty="0" smtClean="0"/>
              <a:t>Ô </a:t>
            </a:r>
            <a:r>
              <a:rPr lang="en-US" b="1" dirty="0" err="1" smtClean="0"/>
              <a:t>tô</a:t>
            </a:r>
            <a:r>
              <a:rPr lang="en-US" b="1" dirty="0" smtClean="0"/>
              <a:t> con</a:t>
            </a:r>
            <a:endParaRPr lang="vi-VN" b="1" dirty="0"/>
          </a:p>
        </p:txBody>
      </p:sp>
      <p:pic>
        <p:nvPicPr>
          <p:cNvPr id="4" name="Picture 2" descr="12 ôtô đẹp nhất 2020 - VnExpres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1143000"/>
            <a:ext cx="6934068" cy="4014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509023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Hình ảnh xe Honda Blade phiên bản mới loại bỏ công tắc đèn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6436" l="10000" r="912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14720"/>
            <a:ext cx="3238501" cy="2185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Top 12 Bài văn tả chiếc xe đạp của em hay nhất - Toplist.vn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7273" y="1714720"/>
            <a:ext cx="2706530" cy="1862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ấu tạo của xe xích lô trẻ em - toanphuc1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1255" y="1956705"/>
            <a:ext cx="2814144" cy="194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Thu thuế tiêu thụ đặc biệt xe bus nhỏ là hợp lý - Tạp chí Tài chính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10000"/>
            <a:ext cx="5257800" cy="2667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Starex cứu thương - Hyundai Trường Chinh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5400" y="4038600"/>
            <a:ext cx="3314700" cy="2209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295400" y="381000"/>
            <a:ext cx="6172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 smtClean="0">
                <a:latin typeface="Times New Roman" pitchFamily="18" charset="0"/>
                <a:cs typeface="Times New Roman" pitchFamily="18" charset="0"/>
              </a:rPr>
              <a:t>Nhóm</a:t>
            </a: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b="1" dirty="0" err="1" smtClean="0">
                <a:latin typeface="Times New Roman" pitchFamily="18" charset="0"/>
                <a:cs typeface="Times New Roman" pitchFamily="18" charset="0"/>
              </a:rPr>
              <a:t>phương</a:t>
            </a: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b="1" dirty="0" err="1" smtClean="0">
                <a:latin typeface="Times New Roman" pitchFamily="18" charset="0"/>
                <a:cs typeface="Times New Roman" pitchFamily="18" charset="0"/>
              </a:rPr>
              <a:t>tiện</a:t>
            </a: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b="1" dirty="0" err="1" smtClean="0">
                <a:latin typeface="Times New Roman" pitchFamily="18" charset="0"/>
                <a:cs typeface="Times New Roman" pitchFamily="18" charset="0"/>
              </a:rPr>
              <a:t>giao</a:t>
            </a: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b="1" dirty="0" err="1" smtClean="0">
                <a:latin typeface="Times New Roman" pitchFamily="18" charset="0"/>
                <a:cs typeface="Times New Roman" pitchFamily="18" charset="0"/>
              </a:rPr>
              <a:t>thông</a:t>
            </a: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b="1" dirty="0" err="1" smtClean="0">
                <a:latin typeface="Times New Roman" pitchFamily="18" charset="0"/>
                <a:cs typeface="Times New Roman" pitchFamily="18" charset="0"/>
              </a:rPr>
              <a:t>đường</a:t>
            </a: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b="1" dirty="0" err="1" smtClean="0">
                <a:latin typeface="Times New Roman" pitchFamily="18" charset="0"/>
                <a:cs typeface="Times New Roman" pitchFamily="18" charset="0"/>
              </a:rPr>
              <a:t>bộ</a:t>
            </a:r>
            <a:endParaRPr lang="vi-VN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7358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295400" y="381000"/>
            <a:ext cx="6172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 smtClean="0">
                <a:latin typeface="Times New Roman" pitchFamily="18" charset="0"/>
                <a:cs typeface="Times New Roman" pitchFamily="18" charset="0"/>
              </a:rPr>
              <a:t>Nhóm</a:t>
            </a: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b="1" dirty="0" err="1" smtClean="0">
                <a:latin typeface="Times New Roman" pitchFamily="18" charset="0"/>
                <a:cs typeface="Times New Roman" pitchFamily="18" charset="0"/>
              </a:rPr>
              <a:t>phương</a:t>
            </a: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b="1" dirty="0" err="1" smtClean="0">
                <a:latin typeface="Times New Roman" pitchFamily="18" charset="0"/>
                <a:cs typeface="Times New Roman" pitchFamily="18" charset="0"/>
              </a:rPr>
              <a:t>tiện</a:t>
            </a: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b="1" dirty="0" err="1" smtClean="0">
                <a:latin typeface="Times New Roman" pitchFamily="18" charset="0"/>
                <a:cs typeface="Times New Roman" pitchFamily="18" charset="0"/>
              </a:rPr>
              <a:t>giao</a:t>
            </a: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b="1" dirty="0" err="1" smtClean="0">
                <a:latin typeface="Times New Roman" pitchFamily="18" charset="0"/>
                <a:cs typeface="Times New Roman" pitchFamily="18" charset="0"/>
              </a:rPr>
              <a:t>thông</a:t>
            </a: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b="1" dirty="0" err="1" smtClean="0">
                <a:latin typeface="Times New Roman" pitchFamily="18" charset="0"/>
                <a:cs typeface="Times New Roman" pitchFamily="18" charset="0"/>
              </a:rPr>
              <a:t>đường</a:t>
            </a: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b="1" dirty="0" err="1" smtClean="0">
                <a:latin typeface="Times New Roman" pitchFamily="18" charset="0"/>
                <a:cs typeface="Times New Roman" pitchFamily="18" charset="0"/>
              </a:rPr>
              <a:t>thủy</a:t>
            </a:r>
            <a:endParaRPr lang="vi-VN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 descr="Tàu của Italy hủy hết điểm đến Việt Nam - VnExpress Du lịch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141" y="1371600"/>
            <a:ext cx="3409950" cy="2264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Lĩnh Vực Phát Triển Nhận Thức - Giáo Án Nhà Trẻ - Trần Thị Kim Chung -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0718" y="1432140"/>
            <a:ext cx="2857500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6" descr="Ca No composit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vi-VN"/>
          </a:p>
        </p:txBody>
      </p:sp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141" y="4080164"/>
            <a:ext cx="2912899" cy="198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3" name="Picture 9" descr="Dịch vụ Thuyền thúng Đê Palm | Hoi An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4052" y="3999201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5" name="Picture 11" descr="Những hình ảnh đáng nghĩ ở ngã ba sô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4601" y="3827318"/>
            <a:ext cx="1865168" cy="2486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1406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295400" y="381000"/>
            <a:ext cx="6172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 smtClean="0">
                <a:latin typeface="Times New Roman" pitchFamily="18" charset="0"/>
                <a:cs typeface="Times New Roman" pitchFamily="18" charset="0"/>
              </a:rPr>
              <a:t>Nhóm</a:t>
            </a: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b="1" dirty="0" err="1" smtClean="0">
                <a:latin typeface="Times New Roman" pitchFamily="18" charset="0"/>
                <a:cs typeface="Times New Roman" pitchFamily="18" charset="0"/>
              </a:rPr>
              <a:t>phương</a:t>
            </a: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b="1" dirty="0" err="1" smtClean="0">
                <a:latin typeface="Times New Roman" pitchFamily="18" charset="0"/>
                <a:cs typeface="Times New Roman" pitchFamily="18" charset="0"/>
              </a:rPr>
              <a:t>tiện</a:t>
            </a: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b="1" dirty="0" err="1" smtClean="0">
                <a:latin typeface="Times New Roman" pitchFamily="18" charset="0"/>
                <a:cs typeface="Times New Roman" pitchFamily="18" charset="0"/>
              </a:rPr>
              <a:t>giao</a:t>
            </a: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b="1" dirty="0" err="1" smtClean="0">
                <a:latin typeface="Times New Roman" pitchFamily="18" charset="0"/>
                <a:cs typeface="Times New Roman" pitchFamily="18" charset="0"/>
              </a:rPr>
              <a:t>thông</a:t>
            </a: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b="1" dirty="0" err="1" smtClean="0">
                <a:latin typeface="Times New Roman" pitchFamily="18" charset="0"/>
                <a:cs typeface="Times New Roman" pitchFamily="18" charset="0"/>
              </a:rPr>
              <a:t>đường</a:t>
            </a: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b="1" dirty="0" err="1" smtClean="0">
                <a:latin typeface="Times New Roman" pitchFamily="18" charset="0"/>
                <a:cs typeface="Times New Roman" pitchFamily="18" charset="0"/>
              </a:rPr>
              <a:t>sắt</a:t>
            </a:r>
            <a:endParaRPr lang="vi-VN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AutoShape 6" descr="Ca No composit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vi-VN"/>
          </a:p>
        </p:txBody>
      </p:sp>
      <p:pic>
        <p:nvPicPr>
          <p:cNvPr id="1026" name="Picture 2" descr="Bài giảng tương tác : Làm quen với PTGT đường sắt | Mầm non Gia Thượ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18" y="2057400"/>
            <a:ext cx="4286250" cy="2838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ướng dẫn đi tàu điện ngầm Nhật Bản cùng Visan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5799" y="2057400"/>
            <a:ext cx="6031707" cy="2838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5546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534120" y="292967"/>
            <a:ext cx="7467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 smtClean="0">
                <a:latin typeface="Times New Roman" pitchFamily="18" charset="0"/>
                <a:cs typeface="Times New Roman" pitchFamily="18" charset="0"/>
              </a:rPr>
              <a:t>Nhóm</a:t>
            </a: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b="1" dirty="0" err="1" smtClean="0">
                <a:latin typeface="Times New Roman" pitchFamily="18" charset="0"/>
                <a:cs typeface="Times New Roman" pitchFamily="18" charset="0"/>
              </a:rPr>
              <a:t>phương</a:t>
            </a: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b="1" dirty="0" err="1" smtClean="0">
                <a:latin typeface="Times New Roman" pitchFamily="18" charset="0"/>
                <a:cs typeface="Times New Roman" pitchFamily="18" charset="0"/>
              </a:rPr>
              <a:t>tiện</a:t>
            </a: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b="1" dirty="0" err="1" smtClean="0">
                <a:latin typeface="Times New Roman" pitchFamily="18" charset="0"/>
                <a:cs typeface="Times New Roman" pitchFamily="18" charset="0"/>
              </a:rPr>
              <a:t>giao</a:t>
            </a: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b="1" dirty="0" err="1" smtClean="0">
                <a:latin typeface="Times New Roman" pitchFamily="18" charset="0"/>
                <a:cs typeface="Times New Roman" pitchFamily="18" charset="0"/>
              </a:rPr>
              <a:t>thông</a:t>
            </a: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b="1" dirty="0" err="1" smtClean="0">
                <a:latin typeface="Times New Roman" pitchFamily="18" charset="0"/>
                <a:cs typeface="Times New Roman" pitchFamily="18" charset="0"/>
              </a:rPr>
              <a:t>đường</a:t>
            </a: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b="1" dirty="0" err="1" smtClean="0">
                <a:latin typeface="Times New Roman" pitchFamily="18" charset="0"/>
                <a:cs typeface="Times New Roman" pitchFamily="18" charset="0"/>
              </a:rPr>
              <a:t>hàng</a:t>
            </a: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b="1" dirty="0" err="1" smtClean="0">
                <a:latin typeface="Times New Roman" pitchFamily="18" charset="0"/>
                <a:cs typeface="Times New Roman" pitchFamily="18" charset="0"/>
              </a:rPr>
              <a:t>không</a:t>
            </a:r>
            <a:endParaRPr lang="vi-VN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AutoShape 6" descr="Ca No composit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vi-VN"/>
          </a:p>
        </p:txBody>
      </p:sp>
      <p:pic>
        <p:nvPicPr>
          <p:cNvPr id="2052" name="Picture 4" descr="Vé máy bay Vietnam Airlines giá rẻ | Vé máy bay theo hãng ở tại TP Vinh  Nghệ A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878168"/>
            <a:ext cx="38100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AutoShape 6" descr="hình ảnh phương tiện giao thông đường hàng không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vi-VN"/>
          </a:p>
        </p:txBody>
      </p:sp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920" y="878168"/>
            <a:ext cx="3814910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 descr="5 'trực thăng chở VIP' tốt nhất của Không quân Việt Nam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3735668"/>
            <a:ext cx="3810720" cy="2436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Máy bay tiêm kích phản lực thế hệ thứ tư – Wikipedia tiếng Việt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200" y="3728741"/>
            <a:ext cx="3815630" cy="2443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9374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utoShape 4" descr="Hình ảnh hộp quà Đẹp dành tặng bạn bè, người thân, người yêu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vi-VN"/>
          </a:p>
        </p:txBody>
      </p:sp>
      <p:pic>
        <p:nvPicPr>
          <p:cNvPr id="1033" name="Picture 9" descr="Top 10+ mẫu hộp quà tặng vector đẹp file AI, PSD, EPS, SVG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9118" y="3581400"/>
            <a:ext cx="4422775" cy="2843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al 10"/>
          <p:cNvSpPr/>
          <p:nvPr/>
        </p:nvSpPr>
        <p:spPr>
          <a:xfrm>
            <a:off x="3314700" y="4757567"/>
            <a:ext cx="838200" cy="734291"/>
          </a:xfrm>
          <a:prstGeom prst="ellipse">
            <a:avLst/>
          </a:prstGeom>
          <a:solidFill>
            <a:srgbClr val="00682F"/>
          </a:solidFill>
          <a:ln>
            <a:solidFill>
              <a:srgbClr val="00763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205912948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vi-VN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0" y="304800"/>
            <a:ext cx="8077200" cy="6057900"/>
          </a:xfrm>
        </p:spPr>
      </p:pic>
    </p:spTree>
    <p:extLst>
      <p:ext uri="{BB962C8B-B14F-4D97-AF65-F5344CB8AC3E}">
        <p14:creationId xmlns:p14="http://schemas.microsoft.com/office/powerpoint/2010/main" val="2235982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TUYÊN TRUYỀN AN TOÀN GIAO THÔ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762000"/>
            <a:ext cx="3435244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Nhiều học sinh không đội mũ bảo hiểm khi ngồi trên xe mô tô, xe máy gắn tham  gia giao thô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5600" y="3200400"/>
            <a:ext cx="3894296" cy="2971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4211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ieng-ting-www_nhacchuongvui_com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ieng-ting-www_nhacchuongvui_com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30000" r="-3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685800"/>
            <a:ext cx="6781800" cy="914400"/>
          </a:xfrm>
        </p:spPr>
        <p:txBody>
          <a:bodyPr/>
          <a:lstStyle/>
          <a:p>
            <a:r>
              <a:rPr lang="en-US" b="1" dirty="0" err="1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.VnAvant" pitchFamily="34" charset="0"/>
              </a:rPr>
              <a:t>PhÇn</a:t>
            </a:r>
            <a:r>
              <a:rPr lang="en-US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.VnAvant" pitchFamily="34" charset="0"/>
              </a:rPr>
              <a:t> </a:t>
            </a:r>
            <a:r>
              <a:rPr lang="en-US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.VnAvant" pitchFamily="34" charset="0"/>
              </a:rPr>
              <a:t>2: </a:t>
            </a:r>
            <a:r>
              <a:rPr lang="en-US" b="1" dirty="0" err="1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Giao</a:t>
            </a:r>
            <a:r>
              <a:rPr lang="en-US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b="1" dirty="0" err="1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lưu</a:t>
            </a:r>
            <a:endParaRPr lang="vi-VN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vi-VN" dirty="0"/>
          </a:p>
        </p:txBody>
      </p:sp>
    </p:spTree>
    <p:extLst>
      <p:ext uri="{BB962C8B-B14F-4D97-AF65-F5344CB8AC3E}">
        <p14:creationId xmlns:p14="http://schemas.microsoft.com/office/powerpoint/2010/main" val="2993578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uyển-phần-chơi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 l="-30000" r="-3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685800"/>
            <a:ext cx="6781800" cy="914400"/>
          </a:xfrm>
        </p:spPr>
        <p:txBody>
          <a:bodyPr/>
          <a:lstStyle/>
          <a:p>
            <a:r>
              <a:rPr lang="en-US" b="1" dirty="0" err="1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.VnAvant" pitchFamily="34" charset="0"/>
              </a:rPr>
              <a:t>PhÇn</a:t>
            </a:r>
            <a:r>
              <a:rPr lang="en-US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.VnAvant" pitchFamily="34" charset="0"/>
              </a:rPr>
              <a:t> </a:t>
            </a:r>
            <a:r>
              <a:rPr lang="en-US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.VnAvant" pitchFamily="34" charset="0"/>
              </a:rPr>
              <a:t>2: </a:t>
            </a:r>
            <a:r>
              <a:rPr lang="en-US" b="1" dirty="0" err="1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Giao</a:t>
            </a:r>
            <a:r>
              <a:rPr lang="en-US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b="1" dirty="0" err="1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lưu</a:t>
            </a:r>
            <a:endParaRPr lang="vi-VN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vi-VN" dirty="0"/>
          </a:p>
        </p:txBody>
      </p:sp>
      <p:pic>
        <p:nvPicPr>
          <p:cNvPr id="5" name="Em-La-Cong-An-Ti-Hon-Be-Phuong-Nam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831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3306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 l="-30000" r="-3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685800"/>
            <a:ext cx="6781800" cy="914400"/>
          </a:xfrm>
        </p:spPr>
        <p:txBody>
          <a:bodyPr>
            <a:normAutofit fontScale="90000"/>
          </a:bodyPr>
          <a:lstStyle/>
          <a:p>
            <a:r>
              <a:rPr lang="en-US" b="1" dirty="0" err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.VnAvant" pitchFamily="34" charset="0"/>
              </a:rPr>
              <a:t>PhÇn</a:t>
            </a:r>
            <a:r>
              <a:rPr lang="en-US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.VnAvant" pitchFamily="34" charset="0"/>
              </a:rPr>
              <a:t> </a:t>
            </a:r>
            <a:r>
              <a:rPr lang="en-US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.VnAvant" pitchFamily="34" charset="0"/>
              </a:rPr>
              <a:t>3: </a:t>
            </a:r>
            <a:r>
              <a:rPr lang="en-US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Chung </a:t>
            </a:r>
            <a:r>
              <a:rPr lang="en-US" b="1" dirty="0" err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sức</a:t>
            </a:r>
            <a:r>
              <a:rPr lang="vi-VN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/>
            </a:r>
            <a:br>
              <a:rPr lang="vi-VN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endParaRPr lang="vi-VN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438400" y="2055030"/>
            <a:ext cx="3657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/>
              <a:t>TRÒ CHƠI</a:t>
            </a:r>
            <a:r>
              <a:rPr lang="en-US" sz="2800" b="1" dirty="0" smtClean="0">
                <a:solidFill>
                  <a:srgbClr val="00682F"/>
                </a:solidFill>
              </a:rPr>
              <a:t>:              or</a:t>
            </a:r>
            <a:endParaRPr lang="vi-VN" sz="2800" b="1" u="sng" dirty="0">
              <a:solidFill>
                <a:srgbClr val="7030A0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194464" y="1944469"/>
            <a:ext cx="990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u="sng" dirty="0">
                <a:solidFill>
                  <a:srgbClr val="FF0000"/>
                </a:solidFill>
              </a:rPr>
              <a:t>YES</a:t>
            </a:r>
            <a:endParaRPr lang="vi-VN" sz="3600" dirty="0"/>
          </a:p>
        </p:txBody>
      </p:sp>
      <p:sp>
        <p:nvSpPr>
          <p:cNvPr id="5" name="TextBox 4"/>
          <p:cNvSpPr txBox="1"/>
          <p:nvPr/>
        </p:nvSpPr>
        <p:spPr>
          <a:xfrm>
            <a:off x="5715000" y="1944469"/>
            <a:ext cx="990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u="sng" dirty="0">
                <a:solidFill>
                  <a:srgbClr val="7030A0"/>
                </a:solidFill>
              </a:rPr>
              <a:t>NO</a:t>
            </a:r>
            <a:endParaRPr lang="vi-VN" sz="3600" b="1" u="sng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8081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uyển-phần-chơi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14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ieng-ting-www_nhacchuongvui_com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14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ieng-ting-www_nhacchuongvui_com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3" grpId="0"/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vi-VN"/>
          </a:p>
        </p:txBody>
      </p:sp>
      <p:pic>
        <p:nvPicPr>
          <p:cNvPr id="3074" name="Picture 2" descr="Kể việc làm thể hiện ý thức chấp hành Luật Giao thông (4 mẫu) - Tập làm văn  lớp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782" y="134441"/>
            <a:ext cx="9164782" cy="5674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ticker Ngón Tay Cái Lên Biểu Tượng Của Like Hình minh họa Sẵn có - Tải  xuống Hình ảnh Ngay bây giờ - Ngón tay cái chỉ lên, Biểu tượng cảm xúc,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782" y="4953000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866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ieng-ting-www_nhacchuongvui_com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Y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vi-VN"/>
          </a:p>
        </p:txBody>
      </p:sp>
      <p:pic>
        <p:nvPicPr>
          <p:cNvPr id="3076" name="Picture 4" descr="Sticker Ngón Tay Cái Lên Biểu Tượng Của Like Hình minh họa Sẵn có - Tải  xuống Hình ảnh Ngay bây giờ - Ngón tay cái chỉ lên, Biểu tượng cảm xúc,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-20782" y="4953000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lip: Hàng chục “quái xế”, đua xe náo loạn đường phố Thủ đô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436" y="76200"/>
            <a:ext cx="7696200" cy="5208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2373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ieng-ting-www_nhacchuongvui_com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No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vi-VN"/>
          </a:p>
        </p:txBody>
      </p:sp>
      <p:pic>
        <p:nvPicPr>
          <p:cNvPr id="3076" name="Picture 4" descr="Sticker Ngón Tay Cái Lên Biểu Tượng Của Like Hình minh họa Sẵn có - Tải  xuống Hình ảnh Ngay bây giờ - Ngón tay cái chỉ lên, Biểu tượng cảm xúc,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782" y="4953000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Không nên để trẻ tự sang đường cho đến khi 14 tuổi | Báo Dân trí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418" y="609600"/>
            <a:ext cx="8418286" cy="441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0836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ieng-ting-www_nhacchuongvui_com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Y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Nhiều người dân Hà Nội không đội mũ bảo hiểm khi tham gia giao thông | Giao  thông | Vietnam+ (VietnamPlus)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533400"/>
            <a:ext cx="8286750" cy="5819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vi-VN" dirty="0"/>
          </a:p>
        </p:txBody>
      </p:sp>
      <p:pic>
        <p:nvPicPr>
          <p:cNvPr id="3076" name="Picture 4" descr="Sticker Ngón Tay Cái Lên Biểu Tượng Của Like Hình minh họa Sẵn có - Tải  xuống Hình ảnh Ngay bây giờ - Ngón tay cái chỉ lên, Biểu tượng cảm xúc,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-20782" y="4953000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3824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ieng-ting-www_nhacchuongvui_com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No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vi-VN"/>
          </a:p>
        </p:txBody>
      </p:sp>
      <p:pic>
        <p:nvPicPr>
          <p:cNvPr id="3076" name="Picture 4" descr="Sticker Ngón Tay Cái Lên Biểu Tượng Của Like Hình minh họa Sẵn có - Tải  xuống Hình ảnh Ngay bây giờ - Ngón tay cái chỉ lên, Biểu tượng cảm xúc,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782" y="4953000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Trẻ quấy khóc khi đi xe ô tô và mẹo dỗ hiệu quả ngay lập tức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152400"/>
            <a:ext cx="7540625" cy="5029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9038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ieng-ting-www_nhacchuongvui_com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Y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vi-VN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0" y="27708"/>
            <a:ext cx="4953000" cy="6604001"/>
          </a:xfrm>
        </p:spPr>
      </p:pic>
      <p:pic>
        <p:nvPicPr>
          <p:cNvPr id="3076" name="Picture 4" descr="Sticker Ngón Tay Cái Lên Biểu Tượng Của Like Hình minh họa Sẵn có - Tải  xuống Hình ảnh Ngay bây giờ - Ngón tay cái chỉ lên, Biểu tượng cảm xúc,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-20782" y="4953000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0318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ieng-ting-www_nhacchuongvui_com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No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30000" r="-3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685800"/>
            <a:ext cx="6781800" cy="914400"/>
          </a:xfrm>
        </p:spPr>
        <p:txBody>
          <a:bodyPr>
            <a:normAutofit fontScale="90000"/>
          </a:bodyPr>
          <a:lstStyle/>
          <a:p>
            <a:r>
              <a:rPr lang="en-US" b="1" dirty="0" err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.VnAvant" pitchFamily="34" charset="0"/>
              </a:rPr>
              <a:t>PhÇn</a:t>
            </a:r>
            <a:r>
              <a:rPr lang="en-US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.VnAvant" pitchFamily="34" charset="0"/>
              </a:rPr>
              <a:t> </a:t>
            </a:r>
            <a:r>
              <a:rPr lang="en-US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.VnAvant" pitchFamily="34" charset="0"/>
              </a:rPr>
              <a:t>3: </a:t>
            </a:r>
            <a:r>
              <a:rPr lang="en-US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Chung </a:t>
            </a:r>
            <a:r>
              <a:rPr lang="en-US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sức</a:t>
            </a:r>
            <a:r>
              <a:rPr lang="vi-VN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/>
            </a:r>
            <a:br>
              <a:rPr lang="vi-VN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endParaRPr lang="vi-VN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6" name="TextBox 5"/>
          <p:cNvSpPr txBox="1"/>
          <p:nvPr/>
        </p:nvSpPr>
        <p:spPr>
          <a:xfrm>
            <a:off x="2438400" y="1066800"/>
            <a:ext cx="4800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i="1" dirty="0" err="1"/>
              <a:t>Bé</a:t>
            </a:r>
            <a:r>
              <a:rPr lang="en-US" sz="2800" i="1" dirty="0"/>
              <a:t> </a:t>
            </a:r>
            <a:r>
              <a:rPr lang="en-US" sz="2800" i="1" dirty="0" err="1"/>
              <a:t>tham</a:t>
            </a:r>
            <a:r>
              <a:rPr lang="en-US" sz="2800" i="1" dirty="0"/>
              <a:t> </a:t>
            </a:r>
            <a:r>
              <a:rPr lang="en-US" sz="2800" i="1" dirty="0" err="1"/>
              <a:t>gia</a:t>
            </a:r>
            <a:r>
              <a:rPr lang="en-US" sz="2800" i="1" dirty="0"/>
              <a:t> </a:t>
            </a:r>
            <a:r>
              <a:rPr lang="en-US" sz="2800" i="1" dirty="0" err="1"/>
              <a:t>giao</a:t>
            </a:r>
            <a:r>
              <a:rPr lang="en-US" sz="2800" i="1" dirty="0"/>
              <a:t> </a:t>
            </a:r>
            <a:r>
              <a:rPr lang="en-US" sz="2800" i="1" dirty="0" err="1"/>
              <a:t>thông</a:t>
            </a:r>
            <a:r>
              <a:rPr lang="en-US" sz="2800" i="1" dirty="0"/>
              <a:t> an </a:t>
            </a:r>
            <a:r>
              <a:rPr lang="en-US" sz="2800" i="1" dirty="0" err="1"/>
              <a:t>toàn</a:t>
            </a:r>
            <a:endParaRPr lang="vi-VN" sz="2800" dirty="0"/>
          </a:p>
        </p:txBody>
      </p:sp>
    </p:spTree>
    <p:extLst>
      <p:ext uri="{BB962C8B-B14F-4D97-AF65-F5344CB8AC3E}">
        <p14:creationId xmlns:p14="http://schemas.microsoft.com/office/powerpoint/2010/main" val="3005677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uyển-phần-chơi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 l="-30000" r="-3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4900" y="1052945"/>
            <a:ext cx="6781800" cy="914400"/>
          </a:xfrm>
        </p:spPr>
        <p:txBody>
          <a:bodyPr>
            <a:normAutofit fontScale="90000"/>
          </a:bodyPr>
          <a:lstStyle/>
          <a:p>
            <a:r>
              <a:rPr lang="en-US" b="1" dirty="0" err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.VnAvant" pitchFamily="34" charset="0"/>
              </a:rPr>
              <a:t>PhÇn</a:t>
            </a:r>
            <a:r>
              <a:rPr lang="en-US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.VnAvant" pitchFamily="34" charset="0"/>
              </a:rPr>
              <a:t> </a:t>
            </a:r>
            <a:r>
              <a:rPr lang="en-US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.VnAvant" pitchFamily="34" charset="0"/>
              </a:rPr>
              <a:t>3: </a:t>
            </a:r>
            <a:r>
              <a:rPr lang="en-US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Chung </a:t>
            </a:r>
            <a:r>
              <a:rPr lang="en-US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sức</a:t>
            </a:r>
            <a:r>
              <a:rPr lang="vi-VN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/>
            </a:r>
            <a:br>
              <a:rPr lang="vi-VN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vi-VN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/>
            </a:r>
            <a:br>
              <a:rPr lang="vi-VN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endParaRPr lang="vi-VN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6" name="TextBox 5"/>
          <p:cNvSpPr txBox="1"/>
          <p:nvPr/>
        </p:nvSpPr>
        <p:spPr>
          <a:xfrm>
            <a:off x="2438400" y="1066800"/>
            <a:ext cx="4800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i="1" dirty="0" err="1"/>
              <a:t>Bé</a:t>
            </a:r>
            <a:r>
              <a:rPr lang="en-US" sz="2800" i="1" dirty="0"/>
              <a:t> </a:t>
            </a:r>
            <a:r>
              <a:rPr lang="en-US" sz="2800" i="1" dirty="0" err="1"/>
              <a:t>tham</a:t>
            </a:r>
            <a:r>
              <a:rPr lang="en-US" sz="2800" i="1" dirty="0"/>
              <a:t> </a:t>
            </a:r>
            <a:r>
              <a:rPr lang="en-US" sz="2800" i="1" dirty="0" err="1"/>
              <a:t>gia</a:t>
            </a:r>
            <a:r>
              <a:rPr lang="en-US" sz="2800" i="1" dirty="0"/>
              <a:t> </a:t>
            </a:r>
            <a:r>
              <a:rPr lang="en-US" sz="2800" i="1" dirty="0" err="1"/>
              <a:t>giao</a:t>
            </a:r>
            <a:r>
              <a:rPr lang="en-US" sz="2800" i="1" dirty="0"/>
              <a:t> </a:t>
            </a:r>
            <a:r>
              <a:rPr lang="en-US" sz="2800" i="1" dirty="0" err="1"/>
              <a:t>thông</a:t>
            </a:r>
            <a:r>
              <a:rPr lang="en-US" sz="2800" i="1" dirty="0"/>
              <a:t> an </a:t>
            </a:r>
            <a:r>
              <a:rPr lang="en-US" sz="2800" i="1" dirty="0" err="1"/>
              <a:t>toàn</a:t>
            </a:r>
            <a:endParaRPr lang="vi-VN" sz="2800" dirty="0"/>
          </a:p>
        </p:txBody>
      </p:sp>
      <p:pic>
        <p:nvPicPr>
          <p:cNvPr id="7" name="Em Đi Qua Ngã Tư Đường Phố - Nhạc Thiếu Nhi Hoạt Hình Vui Nhộn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819400" y="2286000"/>
            <a:ext cx="2785534" cy="1566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8841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2648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 l="-30000" r="-3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4900" y="1052945"/>
            <a:ext cx="6781800" cy="914400"/>
          </a:xfrm>
        </p:spPr>
        <p:txBody>
          <a:bodyPr>
            <a:normAutofit fontScale="90000"/>
          </a:bodyPr>
          <a:lstStyle/>
          <a:p>
            <a:r>
              <a:rPr lang="en-US" b="1" dirty="0" err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.VnAvant" pitchFamily="34" charset="0"/>
              </a:rPr>
              <a:t>PhÇn</a:t>
            </a:r>
            <a:r>
              <a:rPr lang="en-US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.VnAvant" pitchFamily="34" charset="0"/>
              </a:rPr>
              <a:t> </a:t>
            </a:r>
            <a:r>
              <a:rPr lang="en-US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.VnAvant" pitchFamily="34" charset="0"/>
              </a:rPr>
              <a:t>3: </a:t>
            </a:r>
            <a:r>
              <a:rPr lang="en-US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Chung </a:t>
            </a:r>
            <a:r>
              <a:rPr lang="en-US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sức</a:t>
            </a:r>
            <a:r>
              <a:rPr lang="vi-VN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/>
            </a:r>
            <a:br>
              <a:rPr lang="vi-VN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vi-VN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/>
            </a:r>
            <a:br>
              <a:rPr lang="vi-VN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endParaRPr lang="vi-VN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6" name="TextBox 5"/>
          <p:cNvSpPr txBox="1"/>
          <p:nvPr/>
        </p:nvSpPr>
        <p:spPr>
          <a:xfrm>
            <a:off x="2438400" y="1066800"/>
            <a:ext cx="4800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i="1" dirty="0" err="1"/>
              <a:t>Bé</a:t>
            </a:r>
            <a:r>
              <a:rPr lang="en-US" sz="2800" i="1" dirty="0"/>
              <a:t> </a:t>
            </a:r>
            <a:r>
              <a:rPr lang="en-US" sz="2800" i="1" dirty="0" err="1"/>
              <a:t>tham</a:t>
            </a:r>
            <a:r>
              <a:rPr lang="en-US" sz="2800" i="1" dirty="0"/>
              <a:t> </a:t>
            </a:r>
            <a:r>
              <a:rPr lang="en-US" sz="2800" i="1" dirty="0" err="1"/>
              <a:t>gia</a:t>
            </a:r>
            <a:r>
              <a:rPr lang="en-US" sz="2800" i="1" dirty="0"/>
              <a:t> </a:t>
            </a:r>
            <a:r>
              <a:rPr lang="en-US" sz="2800" i="1" dirty="0" err="1"/>
              <a:t>giao</a:t>
            </a:r>
            <a:r>
              <a:rPr lang="en-US" sz="2800" i="1" dirty="0"/>
              <a:t> </a:t>
            </a:r>
            <a:r>
              <a:rPr lang="en-US" sz="2800" i="1" dirty="0" err="1"/>
              <a:t>thông</a:t>
            </a:r>
            <a:r>
              <a:rPr lang="en-US" sz="2800" i="1" dirty="0"/>
              <a:t> an </a:t>
            </a:r>
            <a:r>
              <a:rPr lang="en-US" sz="2800" i="1" dirty="0" err="1"/>
              <a:t>toàn</a:t>
            </a:r>
            <a:endParaRPr lang="vi-VN" sz="2800" dirty="0"/>
          </a:p>
        </p:txBody>
      </p:sp>
      <p:pic>
        <p:nvPicPr>
          <p:cNvPr id="7" name="Em Đi Qua Ngã Tư Đường Phố - Nhạc Thiếu Nhi Hoạt Hình Vui Nhộn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819400" y="2286000"/>
            <a:ext cx="2785534" cy="1566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777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2648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 l="-30000" r="-3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4900" y="1052945"/>
            <a:ext cx="6781800" cy="914400"/>
          </a:xfrm>
        </p:spPr>
        <p:txBody>
          <a:bodyPr>
            <a:normAutofit fontScale="90000"/>
          </a:bodyPr>
          <a:lstStyle/>
          <a:p>
            <a:r>
              <a:rPr lang="en-US" b="1" dirty="0" err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.VnAvant" pitchFamily="34" charset="0"/>
              </a:rPr>
              <a:t>PhÇn</a:t>
            </a:r>
            <a:r>
              <a:rPr lang="en-US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.VnAvant" pitchFamily="34" charset="0"/>
              </a:rPr>
              <a:t> </a:t>
            </a:r>
            <a:r>
              <a:rPr lang="en-US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.VnAvant" pitchFamily="34" charset="0"/>
              </a:rPr>
              <a:t>3: </a:t>
            </a:r>
            <a:r>
              <a:rPr lang="en-US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Chung </a:t>
            </a:r>
            <a:r>
              <a:rPr lang="en-US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sức</a:t>
            </a:r>
            <a:r>
              <a:rPr lang="vi-VN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/>
            </a:r>
            <a:br>
              <a:rPr lang="vi-VN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vi-VN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/>
            </a:r>
            <a:br>
              <a:rPr lang="vi-VN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endParaRPr lang="vi-VN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6" name="TextBox 5"/>
          <p:cNvSpPr txBox="1"/>
          <p:nvPr/>
        </p:nvSpPr>
        <p:spPr>
          <a:xfrm>
            <a:off x="2438400" y="1066800"/>
            <a:ext cx="4800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i="1" dirty="0" err="1"/>
              <a:t>Bé</a:t>
            </a:r>
            <a:r>
              <a:rPr lang="en-US" sz="2800" i="1" dirty="0"/>
              <a:t> </a:t>
            </a:r>
            <a:r>
              <a:rPr lang="en-US" sz="2800" i="1" dirty="0" err="1"/>
              <a:t>tham</a:t>
            </a:r>
            <a:r>
              <a:rPr lang="en-US" sz="2800" i="1" dirty="0"/>
              <a:t> </a:t>
            </a:r>
            <a:r>
              <a:rPr lang="en-US" sz="2800" i="1" dirty="0" err="1"/>
              <a:t>gia</a:t>
            </a:r>
            <a:r>
              <a:rPr lang="en-US" sz="2800" i="1" dirty="0"/>
              <a:t> </a:t>
            </a:r>
            <a:r>
              <a:rPr lang="en-US" sz="2800" i="1" dirty="0" err="1"/>
              <a:t>giao</a:t>
            </a:r>
            <a:r>
              <a:rPr lang="en-US" sz="2800" i="1" dirty="0"/>
              <a:t> </a:t>
            </a:r>
            <a:r>
              <a:rPr lang="en-US" sz="2800" i="1" dirty="0" err="1"/>
              <a:t>thông</a:t>
            </a:r>
            <a:r>
              <a:rPr lang="en-US" sz="2800" i="1" dirty="0"/>
              <a:t> an </a:t>
            </a:r>
            <a:r>
              <a:rPr lang="en-US" sz="2800" i="1" dirty="0" err="1"/>
              <a:t>toàn</a:t>
            </a:r>
            <a:endParaRPr lang="vi-VN" sz="2800" dirty="0"/>
          </a:p>
        </p:txBody>
      </p:sp>
      <p:pic>
        <p:nvPicPr>
          <p:cNvPr id="7" name="Em Đi Qua Ngã Tư Đường Phố - Nhạc Thiếu Nhi Hoạt Hình Vui Nhộn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819400" y="2286000"/>
            <a:ext cx="2785534" cy="1566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9276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2648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Up Ribbon 6"/>
          <p:cNvSpPr/>
          <p:nvPr/>
        </p:nvSpPr>
        <p:spPr>
          <a:xfrm>
            <a:off x="0" y="228600"/>
            <a:ext cx="9144000" cy="2438400"/>
          </a:xfrm>
          <a:prstGeom prst="ribbon2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CHƯƠNG TRÌNH</a:t>
            </a:r>
            <a:r>
              <a:rPr lang="en-US" sz="24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24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US" sz="2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“</a:t>
            </a:r>
            <a:r>
              <a:rPr lang="en-US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TÔI </a:t>
            </a:r>
            <a:r>
              <a:rPr lang="en-US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YÊU VIỆT </a:t>
            </a:r>
            <a:r>
              <a:rPr lang="en-US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NAM”</a:t>
            </a:r>
            <a:r>
              <a:rPr lang="en-US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US" sz="20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BÉ VỚI AN TOÀN GIAO THÔNG</a:t>
            </a:r>
            <a:endParaRPr lang="vi-VN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8151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Nhạc-chương-trìn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Up Ribbon 6"/>
          <p:cNvSpPr/>
          <p:nvPr/>
        </p:nvSpPr>
        <p:spPr>
          <a:xfrm>
            <a:off x="0" y="228600"/>
            <a:ext cx="9144000" cy="2438400"/>
          </a:xfrm>
          <a:prstGeom prst="ribbon2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CHƯƠNG TRÌNH</a:t>
            </a:r>
            <a:r>
              <a:rPr lang="en-US" sz="24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24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US" sz="2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“</a:t>
            </a:r>
            <a:r>
              <a:rPr lang="en-US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TÔI </a:t>
            </a:r>
            <a:r>
              <a:rPr lang="en-US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YÊU VIỆT </a:t>
            </a:r>
            <a:r>
              <a:rPr lang="en-US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NAM”</a:t>
            </a:r>
            <a:r>
              <a:rPr lang="en-US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US" sz="20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BÉ VỚI AN TOÀN GIAO THÔNG</a:t>
            </a:r>
            <a:endParaRPr lang="vi-VN" sz="2400" dirty="0">
              <a:solidFill>
                <a:schemeClr val="tx1"/>
              </a:solidFill>
            </a:endParaRPr>
          </a:p>
        </p:txBody>
      </p:sp>
      <p:pic>
        <p:nvPicPr>
          <p:cNvPr id="3" name="Tự hào hát mãi lên việt nam ơi. VIỆT NAM ƠI! - Bản Gốc Bởi VTV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962784" y="3455194"/>
            <a:ext cx="1024468" cy="576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8799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25465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4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9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Up Ribbon 6"/>
          <p:cNvSpPr/>
          <p:nvPr/>
        </p:nvSpPr>
        <p:spPr>
          <a:xfrm>
            <a:off x="0" y="228600"/>
            <a:ext cx="9144000" cy="2438400"/>
          </a:xfrm>
          <a:prstGeom prst="ribbon2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CHƯƠNG TRÌNH</a:t>
            </a:r>
            <a:r>
              <a:rPr lang="en-US" sz="24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24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US" sz="2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“</a:t>
            </a:r>
            <a:r>
              <a:rPr lang="en-US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TÔI </a:t>
            </a:r>
            <a:r>
              <a:rPr lang="en-US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YÊU VIỆT </a:t>
            </a:r>
            <a:r>
              <a:rPr lang="en-US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NAM”</a:t>
            </a:r>
            <a:r>
              <a:rPr lang="en-US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US" sz="20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BÉ VỚI AN TOÀN GIAO THÔNG</a:t>
            </a:r>
            <a:endParaRPr lang="vi-VN" sz="2400" dirty="0">
              <a:solidFill>
                <a:schemeClr val="tx1"/>
              </a:solidFill>
            </a:endParaRPr>
          </a:p>
        </p:txBody>
      </p:sp>
      <p:pic>
        <p:nvPicPr>
          <p:cNvPr id="2" name="Em Đi Qua Ngã Tư Đường Phố - Nhạc Thiếu Nhi Hoạt Hình Vui Nhộn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495800" y="3386138"/>
            <a:ext cx="152400" cy="85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2353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12648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4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9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505</TotalTime>
  <Words>145</Words>
  <Application>Microsoft Office PowerPoint</Application>
  <PresentationFormat>On-screen Show (4:3)</PresentationFormat>
  <Paragraphs>32</Paragraphs>
  <Slides>32</Slides>
  <Notes>0</Notes>
  <HiddenSlides>0</HiddenSlides>
  <MMClips>6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32</vt:i4>
      </vt:variant>
    </vt:vector>
  </HeadingPairs>
  <TitlesOfParts>
    <vt:vector size="34" baseType="lpstr">
      <vt:lpstr>Office Theme</vt:lpstr>
      <vt:lpstr>1_Office Theme</vt:lpstr>
      <vt:lpstr>PowerPoint Presentation</vt:lpstr>
      <vt:lpstr>PowerPoint Presentation</vt:lpstr>
      <vt:lpstr>PowerPoint Presentation</vt:lpstr>
      <vt:lpstr>PhÇn 1: Kh¸m ph¸</vt:lpstr>
      <vt:lpstr>PowerPoint Presentation</vt:lpstr>
      <vt:lpstr>PowerPoint Presentation</vt:lpstr>
      <vt:lpstr>PowerPoint Presentation</vt:lpstr>
      <vt:lpstr>PowerPoint Presentation</vt:lpstr>
      <vt:lpstr>Ô tô con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PhÇn 2: Giao lưu</vt:lpstr>
      <vt:lpstr>PhÇn 2: Giao lưu</vt:lpstr>
      <vt:lpstr>PhÇn 3: Chung sức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PhÇn 3: Chung sức </vt:lpstr>
      <vt:lpstr>PhÇn 3: Chung sức  </vt:lpstr>
      <vt:lpstr>PhÇn 3: Chung sức  </vt:lpstr>
      <vt:lpstr>PhÇn 3: Chung sức  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CH¦¥NG TR×NH “T¤I Y£U ”</dc:title>
  <dc:creator>Windows 7</dc:creator>
  <cp:lastModifiedBy>Windows 7</cp:lastModifiedBy>
  <cp:revision>76</cp:revision>
  <dcterms:created xsi:type="dcterms:W3CDTF">2006-08-16T00:00:00Z</dcterms:created>
  <dcterms:modified xsi:type="dcterms:W3CDTF">2022-12-25T13:14:07Z</dcterms:modified>
</cp:coreProperties>
</file>