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sldIdLst>
    <p:sldId id="371" r:id="rId3"/>
    <p:sldId id="312" r:id="rId4"/>
    <p:sldId id="314" r:id="rId5"/>
    <p:sldId id="315" r:id="rId6"/>
    <p:sldId id="316" r:id="rId7"/>
    <p:sldId id="259" r:id="rId8"/>
    <p:sldId id="313" r:id="rId9"/>
    <p:sldId id="317" r:id="rId10"/>
    <p:sldId id="289" r:id="rId11"/>
    <p:sldId id="318" r:id="rId12"/>
    <p:sldId id="319" r:id="rId13"/>
    <p:sldId id="320" r:id="rId14"/>
    <p:sldId id="321" r:id="rId15"/>
    <p:sldId id="322" r:id="rId16"/>
    <p:sldId id="323" r:id="rId17"/>
    <p:sldId id="326" r:id="rId18"/>
    <p:sldId id="369" r:id="rId19"/>
    <p:sldId id="368" r:id="rId20"/>
    <p:sldId id="32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5493C-6CA1-4B24-BCD2-5A97A790133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4535-7D3D-4500-A88B-C08BCCF7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7F73-AB06-4663-8921-CDC829AE22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0475-83A1-4AFB-B80A-FE65392B283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7238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008-77BF-49F2-9717-A59D1A7A538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A4C6-EC77-4EF9-B3C6-63E80E6CDAC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6855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4E58-FE60-4F27-8BEF-6FADBA04B82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95B2-3A15-4415-80E9-AC1DD8443AB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97671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494-B567-4AAD-996F-274B685C48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6E86-0FC0-4BB5-B7DB-57CF76D0676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303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8DB5-1703-45F9-AD92-9B9B0F59C4D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28D1-6EF2-4BCC-B69B-6107730660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96830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BFF1-C079-486D-ADFD-330E464FEB3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3CDB-0066-4B7C-9CCB-3DB5550EDC5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6221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868A-FBB5-4BA2-AC5F-A95861EF71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E62-605E-4C49-85DD-E4F94535692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6385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6ECF-ECF1-482D-8079-5AF714E4C6F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DF8-B30F-4D06-ACC2-C622C28FAA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161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A6EE-8978-46D7-ABB4-B827BF39E3F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DD61-7997-44CD-99CC-2789D7323B5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81195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0AA4-F100-44BD-9870-3225482D35F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C5CE-F135-436D-923B-FD6E2950C60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05339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6E3D-5AA3-411C-96BD-CDDEFB81C01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DF34-BA62-4C4C-AEB6-68717BF12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388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1307-41A8-4487-8A4F-55F99B10E0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2F6B-2881-431C-B1D3-37BE2A895C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5909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t>5/8/2025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F9573-F0E8-4147-A6DD-BAE059361A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B01D9-578B-47DA-864D-87678B714DD1}" type="slidenum">
              <a:rPr lang="vi-VN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940" y="2151441"/>
            <a:ext cx="81836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4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Làm quen chữ c¸i 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 - ă - â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2711" y="476672"/>
            <a:ext cx="4721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 BAN NHÂN DÂN HUYỆN HẢI HẬU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THỊ TRẤN CỒN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1412776"/>
            <a:ext cx="6082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ngôn ngữ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4080" y="3074770"/>
            <a:ext cx="608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Trần </a:t>
            </a:r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Duyên</a:t>
            </a:r>
          </a:p>
        </p:txBody>
      </p:sp>
    </p:spTree>
    <p:extLst>
      <p:ext uri="{BB962C8B-B14F-4D97-AF65-F5344CB8AC3E}">
        <p14:creationId xmlns:p14="http://schemas.microsoft.com/office/powerpoint/2010/main" val="72406180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45733" y="0"/>
            <a:ext cx="36036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So sánh</a:t>
            </a:r>
          </a:p>
        </p:txBody>
      </p:sp>
      <p:sp>
        <p:nvSpPr>
          <p:cNvPr id="7" name="Rectangles 6"/>
          <p:cNvSpPr/>
          <p:nvPr/>
        </p:nvSpPr>
        <p:spPr>
          <a:xfrm>
            <a:off x="291783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5" name="Rectangles 4"/>
          <p:cNvSpPr/>
          <p:nvPr/>
        </p:nvSpPr>
        <p:spPr>
          <a:xfrm>
            <a:off x="5346383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sp>
        <p:nvSpPr>
          <p:cNvPr id="6" name="Rectangles 5"/>
          <p:cNvSpPr/>
          <p:nvPr/>
        </p:nvSpPr>
        <p:spPr>
          <a:xfrm>
            <a:off x="312013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8" name="Rectangles 7"/>
          <p:cNvSpPr/>
          <p:nvPr/>
        </p:nvSpPr>
        <p:spPr>
          <a:xfrm>
            <a:off x="5346382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93" y="1371600"/>
            <a:ext cx="20970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4417060" y="2829560"/>
            <a:ext cx="309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86043" y="3895725"/>
            <a:ext cx="9135745" cy="2399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5000" b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bàn</a:t>
            </a:r>
            <a:r>
              <a:rPr lang="en-US" altLang="zh-CN" sz="15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15000" b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chân</a:t>
            </a:r>
            <a:endParaRPr lang="en-US" altLang="zh-CN" sz="15000" b="1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" name="Content Placeholder 2" descr="photo-6-1485853097948"/>
          <p:cNvPicPr>
            <a:picLocks noGrp="1" noChangeAspect="1"/>
          </p:cNvPicPr>
          <p:nvPr>
            <p:ph idx="1"/>
          </p:nvPr>
        </p:nvPicPr>
        <p:blipFill>
          <a:blip r:embed="rId2"/>
          <a:srcRect l="21538" t="6144" r="20484" b="32293"/>
          <a:stretch>
            <a:fillRect/>
          </a:stretch>
        </p:blipFill>
        <p:spPr>
          <a:xfrm>
            <a:off x="2673350" y="58420"/>
            <a:ext cx="3668395" cy="38957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-39052" y="132715"/>
            <a:ext cx="1524635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b</a:t>
            </a:r>
          </a:p>
        </p:txBody>
      </p:sp>
      <p:sp>
        <p:nvSpPr>
          <p:cNvPr id="5" name="Rectangles 4"/>
          <p:cNvSpPr/>
          <p:nvPr/>
        </p:nvSpPr>
        <p:spPr>
          <a:xfrm>
            <a:off x="1237298" y="154305"/>
            <a:ext cx="1524635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à</a:t>
            </a:r>
          </a:p>
        </p:txBody>
      </p:sp>
      <p:sp>
        <p:nvSpPr>
          <p:cNvPr id="8" name="Rectangles 7"/>
          <p:cNvSpPr/>
          <p:nvPr/>
        </p:nvSpPr>
        <p:spPr>
          <a:xfrm>
            <a:off x="2459990" y="132080"/>
            <a:ext cx="1402080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n</a:t>
            </a:r>
          </a:p>
        </p:txBody>
      </p:sp>
      <p:sp>
        <p:nvSpPr>
          <p:cNvPr id="9" name="Rectangles 8"/>
          <p:cNvSpPr/>
          <p:nvPr/>
        </p:nvSpPr>
        <p:spPr>
          <a:xfrm>
            <a:off x="5361305" y="154305"/>
            <a:ext cx="1402080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h</a:t>
            </a:r>
          </a:p>
        </p:txBody>
      </p:sp>
      <p:sp>
        <p:nvSpPr>
          <p:cNvPr id="2" name="Rectangles 1"/>
          <p:cNvSpPr/>
          <p:nvPr/>
        </p:nvSpPr>
        <p:spPr>
          <a:xfrm>
            <a:off x="4204970" y="154305"/>
            <a:ext cx="1483360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</a:t>
            </a:r>
          </a:p>
        </p:txBody>
      </p:sp>
      <p:sp>
        <p:nvSpPr>
          <p:cNvPr id="3" name="Rectangles 2"/>
          <p:cNvSpPr/>
          <p:nvPr/>
        </p:nvSpPr>
        <p:spPr>
          <a:xfrm>
            <a:off x="6493828" y="132080"/>
            <a:ext cx="1524635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  <p:sp>
        <p:nvSpPr>
          <p:cNvPr id="6" name="Rectangles 5"/>
          <p:cNvSpPr/>
          <p:nvPr/>
        </p:nvSpPr>
        <p:spPr>
          <a:xfrm>
            <a:off x="7686040" y="132715"/>
            <a:ext cx="1402080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n</a:t>
            </a:r>
          </a:p>
        </p:txBody>
      </p:sp>
      <p:sp>
        <p:nvSpPr>
          <p:cNvPr id="10" name="Rectangles 9"/>
          <p:cNvSpPr/>
          <p:nvPr/>
        </p:nvSpPr>
        <p:spPr>
          <a:xfrm>
            <a:off x="6493828" y="132079"/>
            <a:ext cx="1524635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  <p:bldP spid="2" grpId="0"/>
      <p:bldP spid="3" grpId="0"/>
      <p:bldP spid="6" grpId="0"/>
      <p:bldP spid="6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701608" y="215900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34612" r="42992" b="38989"/>
          <a:stretch/>
        </p:blipFill>
        <p:spPr bwMode="auto">
          <a:xfrm>
            <a:off x="2972327" y="2467394"/>
            <a:ext cx="2184850" cy="288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0" t="35013" r="35818" b="39701"/>
          <a:stretch/>
        </p:blipFill>
        <p:spPr bwMode="auto">
          <a:xfrm>
            <a:off x="5105400" y="2473465"/>
            <a:ext cx="760651" cy="275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1" t="24094" r="39405" b="68911"/>
          <a:stretch/>
        </p:blipFill>
        <p:spPr bwMode="auto">
          <a:xfrm>
            <a:off x="3397980" y="1295400"/>
            <a:ext cx="2087745" cy="7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73038" y="1353820"/>
            <a:ext cx="2279015" cy="3938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5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  <p:sp>
        <p:nvSpPr>
          <p:cNvPr id="5" name="Rectangles 4"/>
          <p:cNvSpPr/>
          <p:nvPr/>
        </p:nvSpPr>
        <p:spPr>
          <a:xfrm>
            <a:off x="2834005" y="825500"/>
            <a:ext cx="3001010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0000" b="1">
                <a:solidFill>
                  <a:srgbClr val="FFFF00"/>
                </a:solidFill>
                <a:effectLst/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  <p:pic>
        <p:nvPicPr>
          <p:cNvPr id="3" name="Content Placeholder 2" descr="AA_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143" t="35269" r="11890" b="6501"/>
          <a:stretch>
            <a:fillRect/>
          </a:stretch>
        </p:blipFill>
        <p:spPr>
          <a:xfrm>
            <a:off x="6396990" y="2353310"/>
            <a:ext cx="2167255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418465" y="297815"/>
            <a:ext cx="35306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so sánh</a:t>
            </a:r>
          </a:p>
        </p:txBody>
      </p:sp>
      <p:sp>
        <p:nvSpPr>
          <p:cNvPr id="7" name="Rectangles 6"/>
          <p:cNvSpPr/>
          <p:nvPr/>
        </p:nvSpPr>
        <p:spPr>
          <a:xfrm>
            <a:off x="291783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sp>
        <p:nvSpPr>
          <p:cNvPr id="5" name="Rectangles 4"/>
          <p:cNvSpPr/>
          <p:nvPr/>
        </p:nvSpPr>
        <p:spPr>
          <a:xfrm>
            <a:off x="4857193" y="658767"/>
            <a:ext cx="3571812" cy="62478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0000" b="1" dirty="0">
                <a:solidFill>
                  <a:schemeClr val="accent4"/>
                </a:solidFill>
                <a:latin typeface=".VnAvant" panose="020B7200000000000000" pitchFamily="34" charset="0"/>
                <a:cs typeface="Century Gothic" panose="020B0502020202020204" charset="0"/>
              </a:rPr>
              <a:t>©</a:t>
            </a:r>
            <a:endParaRPr lang="en-US" altLang="zh-CN" sz="40000" b="1" dirty="0">
              <a:solidFill>
                <a:schemeClr val="accent4"/>
              </a:solidFill>
              <a:effectLst/>
              <a:latin typeface=".VnAvant" panose="020B7200000000000000" pitchFamily="34" charset="0"/>
              <a:cs typeface="Century Gothic" panose="020B05020202020202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269989" y="274213"/>
            <a:ext cx="3571812" cy="62478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8" name="Rectangles 7"/>
          <p:cNvSpPr/>
          <p:nvPr/>
        </p:nvSpPr>
        <p:spPr>
          <a:xfrm>
            <a:off x="4822227" y="647299"/>
            <a:ext cx="3571812" cy="62478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86" y="1715792"/>
            <a:ext cx="2079625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s 5"/>
          <p:cNvSpPr/>
          <p:nvPr/>
        </p:nvSpPr>
        <p:spPr>
          <a:xfrm>
            <a:off x="3860198" y="838200"/>
            <a:ext cx="184730" cy="62478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40000" b="1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371600"/>
            <a:ext cx="218086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22238" y="549910"/>
            <a:ext cx="26981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5" name="Rectangles 4"/>
          <p:cNvSpPr/>
          <p:nvPr/>
        </p:nvSpPr>
        <p:spPr>
          <a:xfrm>
            <a:off x="3048953" y="549910"/>
            <a:ext cx="26981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sp>
        <p:nvSpPr>
          <p:cNvPr id="6" name="Rectangles 5"/>
          <p:cNvSpPr/>
          <p:nvPr/>
        </p:nvSpPr>
        <p:spPr>
          <a:xfrm>
            <a:off x="5805488" y="549910"/>
            <a:ext cx="26981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điện thoaaij\video tập huấn\Giáo Án\nhung-khung-hinh-de-thuong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127453"/>
            <a:ext cx="5572164" cy="1015663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Trò</a:t>
            </a:r>
            <a:r>
              <a:rPr lang="en-US" sz="6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chơi</a:t>
            </a:r>
            <a:r>
              <a:rPr lang="en-US" sz="6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2:</a:t>
            </a:r>
            <a:endParaRPr lang="vi-VN" sz="60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3810" y="2146441"/>
            <a:ext cx="5036379" cy="37147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Vòng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tròn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chữ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cái</a:t>
            </a:r>
            <a:endParaRPr lang="vi-VN" sz="6500" dirty="0">
              <a:solidFill>
                <a:srgbClr val="FF0000"/>
              </a:solidFill>
            </a:endParaRPr>
          </a:p>
        </p:txBody>
      </p:sp>
      <p:sp>
        <p:nvSpPr>
          <p:cNvPr id="8" name="AutoShape 57"/>
          <p:cNvSpPr>
            <a:spLocks noChangeArrowheads="1"/>
          </p:cNvSpPr>
          <p:nvPr/>
        </p:nvSpPr>
        <p:spPr bwMode="auto">
          <a:xfrm>
            <a:off x="5830888" y="617538"/>
            <a:ext cx="39687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>
            <a:off x="7572375" y="2928938"/>
            <a:ext cx="4953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786188" y="571500"/>
            <a:ext cx="4953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6786563" y="1428750"/>
            <a:ext cx="39687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2395538" y="465138"/>
            <a:ext cx="4953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1274763" y="1681163"/>
            <a:ext cx="4953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20484" name="Picture 4" descr="D:\điện thoaaij\video tập huấn\Giáo Án\2321921821467773742362_KhauhieuMam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6454"/>
            <a:ext cx="91440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6"/>
          <p:cNvGrpSpPr/>
          <p:nvPr/>
        </p:nvGrpSpPr>
        <p:grpSpPr bwMode="auto">
          <a:xfrm rot="-957775">
            <a:off x="1541463" y="93663"/>
            <a:ext cx="6781800" cy="6400800"/>
            <a:chOff x="919" y="298"/>
            <a:chExt cx="4272" cy="4032"/>
          </a:xfrm>
        </p:grpSpPr>
        <p:pic>
          <p:nvPicPr>
            <p:cNvPr id="17416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9" y="298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7" name="Group 25"/>
            <p:cNvGrpSpPr/>
            <p:nvPr/>
          </p:nvGrpSpPr>
          <p:grpSpPr bwMode="auto">
            <a:xfrm>
              <a:off x="1130" y="600"/>
              <a:ext cx="3412" cy="3495"/>
              <a:chOff x="1130" y="600"/>
              <a:chExt cx="3412" cy="3495"/>
            </a:xfrm>
          </p:grpSpPr>
          <p:sp>
            <p:nvSpPr>
              <p:cNvPr id="17418" name="Text Box 4"/>
              <p:cNvSpPr txBox="1">
                <a:spLocks noChangeArrowheads="1"/>
              </p:cNvSpPr>
              <p:nvPr/>
            </p:nvSpPr>
            <p:spPr bwMode="auto">
              <a:xfrm rot="19823569">
                <a:off x="1997" y="600"/>
                <a:ext cx="986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00CC00"/>
                    </a:solidFill>
                    <a:latin typeface="VNI-Avo" pitchFamily="2" charset="0"/>
                  </a:rPr>
                  <a:t>g</a:t>
                </a:r>
              </a:p>
            </p:txBody>
          </p:sp>
          <p:sp>
            <p:nvSpPr>
              <p:cNvPr id="17419" name="Text Box 5"/>
              <p:cNvSpPr txBox="1">
                <a:spLocks noChangeArrowheads="1"/>
              </p:cNvSpPr>
              <p:nvPr/>
            </p:nvSpPr>
            <p:spPr bwMode="auto">
              <a:xfrm rot="17736068">
                <a:off x="1312" y="1301"/>
                <a:ext cx="816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6600CC"/>
                    </a:solidFill>
                    <a:latin typeface="Century Gothic" panose="020B0502020202020204" charset="0"/>
                    <a:cs typeface="Century Gothic" panose="020B0502020202020204" charset="0"/>
                  </a:rPr>
                  <a:t>â</a:t>
                </a:r>
              </a:p>
            </p:txBody>
          </p:sp>
          <p:sp>
            <p:nvSpPr>
              <p:cNvPr id="17420" name="Text Box 6"/>
              <p:cNvSpPr txBox="1">
                <a:spLocks noChangeArrowheads="1"/>
              </p:cNvSpPr>
              <p:nvPr/>
            </p:nvSpPr>
            <p:spPr bwMode="auto">
              <a:xfrm rot="-6207107">
                <a:off x="1178" y="2302"/>
                <a:ext cx="884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en-US" sz="9600" b="1" dirty="0"/>
                  <a:t>v</a:t>
                </a:r>
                <a:endParaRPr lang="vi-VN" altLang="en-US" sz="9600" b="1" dirty="0"/>
              </a:p>
            </p:txBody>
          </p:sp>
          <p:sp>
            <p:nvSpPr>
              <p:cNvPr id="17421" name="Text Box 7"/>
              <p:cNvSpPr txBox="1">
                <a:spLocks noChangeArrowheads="1"/>
              </p:cNvSpPr>
              <p:nvPr/>
            </p:nvSpPr>
            <p:spPr bwMode="auto">
              <a:xfrm rot="4762575">
                <a:off x="3606" y="1432"/>
                <a:ext cx="884" cy="9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00CC00"/>
                    </a:solidFill>
                    <a:latin typeface="Century Gothic" panose="020B0502020202020204" charset="0"/>
                    <a:cs typeface="Century Gothic" panose="020B0502020202020204" charset="0"/>
                  </a:rPr>
                  <a:t>ă</a:t>
                </a:r>
              </a:p>
            </p:txBody>
          </p:sp>
          <p:sp>
            <p:nvSpPr>
              <p:cNvPr id="17422" name="Text Box 8"/>
              <p:cNvSpPr txBox="1">
                <a:spLocks noChangeArrowheads="1"/>
              </p:cNvSpPr>
              <p:nvPr/>
            </p:nvSpPr>
            <p:spPr bwMode="auto">
              <a:xfrm rot="709978">
                <a:off x="3012" y="666"/>
                <a:ext cx="717" cy="9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0066FF"/>
                    </a:solidFill>
                    <a:latin typeface="VNI-Avo" pitchFamily="2" charset="0"/>
                  </a:rPr>
                  <a:t>a</a:t>
                </a:r>
              </a:p>
            </p:txBody>
          </p:sp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561" y="2531"/>
                <a:ext cx="872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b="1" dirty="0">
                    <a:latin typeface=".VnAvant" panose="020B7200000000000000" pitchFamily="34" charset="0"/>
                  </a:rPr>
                  <a:t>m</a:t>
                </a:r>
                <a:endParaRPr lang="vi-VN" altLang="en-US" sz="9600" b="1" dirty="0"/>
              </a:p>
            </p:txBody>
          </p:sp>
          <p:sp>
            <p:nvSpPr>
              <p:cNvPr id="17424" name="Text Box 10"/>
              <p:cNvSpPr txBox="1">
                <a:spLocks noChangeArrowheads="1"/>
              </p:cNvSpPr>
              <p:nvPr/>
            </p:nvSpPr>
            <p:spPr bwMode="auto">
              <a:xfrm rot="11757775">
                <a:off x="2033" y="2817"/>
                <a:ext cx="711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b="1" dirty="0">
                    <a:latin typeface=".VnAvant" panose="020B7200000000000000" pitchFamily="34" charset="0"/>
                  </a:rPr>
                  <a:t>y</a:t>
                </a:r>
                <a:endParaRPr lang="vi-VN" altLang="en-US" sz="9600" b="1" dirty="0"/>
              </a:p>
            </p:txBody>
          </p:sp>
          <p:sp>
            <p:nvSpPr>
              <p:cNvPr id="17425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52" y="3106"/>
                <a:ext cx="769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FF3300"/>
                    </a:solidFill>
                    <a:latin typeface="VNI-Avo" pitchFamily="2" charset="0"/>
                  </a:rPr>
                  <a:t>h</a:t>
                </a:r>
              </a:p>
            </p:txBody>
          </p:sp>
        </p:grpSp>
      </p:grpSp>
      <p:sp>
        <p:nvSpPr>
          <p:cNvPr id="50" name="Flowchart: Decision 49"/>
          <p:cNvSpPr/>
          <p:nvPr/>
        </p:nvSpPr>
        <p:spPr>
          <a:xfrm rot="5400000">
            <a:off x="3956050" y="401638"/>
            <a:ext cx="1258888" cy="455612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4286250" y="0"/>
            <a:ext cx="571500" cy="6429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7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9000"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727126" y="2788285"/>
            <a:ext cx="8098692" cy="86177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Trò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chơi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: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Bức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tranh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kì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diệu</a:t>
            </a:r>
            <a:endParaRPr lang="en-US" altLang="zh-CN" sz="5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-358775" y="3858895"/>
            <a:ext cx="10034905" cy="28613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8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bàn</a:t>
            </a:r>
            <a:r>
              <a:rPr lang="en-US" altLang="zh-CN" sz="18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18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tay</a:t>
            </a:r>
            <a:endParaRPr lang="en-US" altLang="zh-CN" sz="18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" name="Content Placeholder 2" descr="mau sac long ban tay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331" b="11880"/>
          <a:stretch>
            <a:fillRect/>
          </a:stretch>
        </p:blipFill>
        <p:spPr>
          <a:xfrm>
            <a:off x="1658620" y="600710"/>
            <a:ext cx="6000115" cy="33699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15875" y="118110"/>
            <a:ext cx="1859915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b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563052" y="118109"/>
            <a:ext cx="148717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à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85465" y="118108"/>
            <a:ext cx="1706880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248910" y="118110"/>
            <a:ext cx="944245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t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553326" y="0"/>
            <a:ext cx="1656080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y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5952808" y="-3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4173856" y="118110"/>
            <a:ext cx="309880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200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59680" y="114837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3" name="Rectangles 2"/>
          <p:cNvSpPr/>
          <p:nvPr/>
        </p:nvSpPr>
        <p:spPr>
          <a:xfrm>
            <a:off x="5952808" y="-4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8" grpId="1"/>
      <p:bldP spid="8" grpId="2"/>
      <p:bldP spid="9" grpId="1"/>
      <p:bldP spid="9" grpId="2"/>
      <p:bldP spid="10" grpId="1"/>
      <p:bldP spid="10" grpId="2"/>
      <p:bldP spid="11" grpId="1"/>
      <p:bldP spid="11" grpId="2"/>
      <p:bldP spid="13" grpId="1"/>
      <p:bldP spid="13" grpId="2"/>
      <p:bldP spid="14" grpId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2660333" y="9207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34771" r="43678" b="38608"/>
          <a:stretch>
            <a:fillRect/>
          </a:stretch>
        </p:blipFill>
        <p:spPr bwMode="auto">
          <a:xfrm>
            <a:off x="2895600" y="2286000"/>
            <a:ext cx="2236774" cy="290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9" t="35500" r="36392" b="39288"/>
          <a:stretch>
            <a:fillRect/>
          </a:stretch>
        </p:blipFill>
        <p:spPr bwMode="auto">
          <a:xfrm>
            <a:off x="5106749" y="2407382"/>
            <a:ext cx="695915" cy="275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86043" y="594995"/>
            <a:ext cx="26981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6" name="Rectangles 5"/>
          <p:cNvSpPr/>
          <p:nvPr/>
        </p:nvSpPr>
        <p:spPr>
          <a:xfrm>
            <a:off x="2562861" y="317500"/>
            <a:ext cx="3470910" cy="54775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5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pic>
        <p:nvPicPr>
          <p:cNvPr id="3" name="Content Placeholder 2" descr="cach-viet-chu-a-3"/>
          <p:cNvPicPr>
            <a:picLocks noGrp="1" noChangeAspect="1"/>
          </p:cNvPicPr>
          <p:nvPr>
            <p:ph idx="1"/>
          </p:nvPr>
        </p:nvPicPr>
        <p:blipFill>
          <a:blip r:embed="rId2"/>
          <a:srcRect l="21006" t="43154" r="13412" b="18168"/>
          <a:stretch>
            <a:fillRect/>
          </a:stretch>
        </p:blipFill>
        <p:spPr>
          <a:xfrm>
            <a:off x="6218555" y="2747645"/>
            <a:ext cx="2226310" cy="175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6"/>
          <p:cNvSpPr/>
          <p:nvPr/>
        </p:nvSpPr>
        <p:spPr>
          <a:xfrm>
            <a:off x="901765" y="4137660"/>
            <a:ext cx="7340472" cy="240065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5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®«</a:t>
            </a:r>
            <a:r>
              <a:rPr lang="en-US" altLang="zh-CN" sz="15000" b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i</a:t>
            </a:r>
            <a:r>
              <a:rPr lang="en-US" altLang="zh-CN" sz="15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 m¾t</a:t>
            </a:r>
          </a:p>
        </p:txBody>
      </p:sp>
      <p:pic>
        <p:nvPicPr>
          <p:cNvPr id="3" name="Content Placeholder 2" descr="doi-mat-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860" y="878840"/>
            <a:ext cx="6418580" cy="258191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-65722" y="0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đ</a:t>
            </a:r>
          </a:p>
        </p:txBody>
      </p:sp>
      <p:sp>
        <p:nvSpPr>
          <p:cNvPr id="6" name="Rectangles 5"/>
          <p:cNvSpPr/>
          <p:nvPr/>
        </p:nvSpPr>
        <p:spPr>
          <a:xfrm>
            <a:off x="1526858" y="0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7" name="Rectangles 6"/>
          <p:cNvSpPr/>
          <p:nvPr/>
        </p:nvSpPr>
        <p:spPr>
          <a:xfrm>
            <a:off x="3100388" y="0"/>
            <a:ext cx="79184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lang="en-US" altLang="zh-CN" sz="20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077336" y="0"/>
            <a:ext cx="2570480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m</a:t>
            </a:r>
          </a:p>
        </p:txBody>
      </p:sp>
      <p:sp>
        <p:nvSpPr>
          <p:cNvPr id="2" name="Rectangles 1"/>
          <p:cNvSpPr/>
          <p:nvPr/>
        </p:nvSpPr>
        <p:spPr>
          <a:xfrm>
            <a:off x="6324658" y="-815"/>
            <a:ext cx="1877438" cy="31700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¾</a:t>
            </a:r>
          </a:p>
        </p:txBody>
      </p:sp>
      <p:sp>
        <p:nvSpPr>
          <p:cNvPr id="4" name="Rectangles 3"/>
          <p:cNvSpPr/>
          <p:nvPr/>
        </p:nvSpPr>
        <p:spPr>
          <a:xfrm>
            <a:off x="7959408" y="0"/>
            <a:ext cx="94424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1" t="22508" r="30905" b="38746"/>
          <a:stretch/>
        </p:blipFill>
        <p:spPr bwMode="auto">
          <a:xfrm>
            <a:off x="6490585" y="457200"/>
            <a:ext cx="1545579" cy="212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1"/>
      <p:bldP spid="6" grpId="2"/>
      <p:bldP spid="7" grpId="1"/>
      <p:bldP spid="7" grpId="2"/>
      <p:bldP spid="8" grpId="1"/>
      <p:bldP spid="8" grpId="2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2568258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2" t="34751" r="43488" b="38924"/>
          <a:stretch>
            <a:fillRect/>
          </a:stretch>
        </p:blipFill>
        <p:spPr bwMode="auto">
          <a:xfrm>
            <a:off x="2819400" y="2514600"/>
            <a:ext cx="2184850" cy="287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8" t="35534" r="36309" b="39384"/>
          <a:stretch>
            <a:fillRect/>
          </a:stretch>
        </p:blipFill>
        <p:spPr bwMode="auto">
          <a:xfrm>
            <a:off x="4976602" y="2613053"/>
            <a:ext cx="728283" cy="27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5" t="24620" r="40400" b="68585"/>
          <a:stretch>
            <a:fillRect/>
          </a:stretch>
        </p:blipFill>
        <p:spPr bwMode="auto">
          <a:xfrm>
            <a:off x="3271696" y="1447800"/>
            <a:ext cx="2069047" cy="7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95568" y="1206500"/>
            <a:ext cx="2279015" cy="3938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5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sp>
        <p:nvSpPr>
          <p:cNvPr id="6" name="Rectangles 5"/>
          <p:cNvSpPr/>
          <p:nvPr/>
        </p:nvSpPr>
        <p:spPr>
          <a:xfrm>
            <a:off x="2477136" y="0"/>
            <a:ext cx="3470910" cy="54775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pic>
        <p:nvPicPr>
          <p:cNvPr id="4" name="Content Placeholder 3" descr="AW_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128" t="36466" r="10892" b="8228"/>
          <a:stretch>
            <a:fillRect/>
          </a:stretch>
        </p:blipFill>
        <p:spPr>
          <a:xfrm>
            <a:off x="6271895" y="2019300"/>
            <a:ext cx="2354580" cy="2313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84</TotalTime>
  <Words>111</Words>
  <Application>Microsoft Office PowerPoint</Application>
  <PresentationFormat>On-screen Show (4:3)</PresentationFormat>
  <Paragraphs>63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.VnAvant</vt:lpstr>
      <vt:lpstr>Arial</vt:lpstr>
      <vt:lpstr>Calibri</vt:lpstr>
      <vt:lpstr>Century Gothic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duyên trần</cp:lastModifiedBy>
  <cp:revision>69</cp:revision>
  <dcterms:created xsi:type="dcterms:W3CDTF">2017-02-23T10:01:00Z</dcterms:created>
  <dcterms:modified xsi:type="dcterms:W3CDTF">2025-05-08T05:33:47Z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