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sldIdLst>
    <p:sldId id="318" r:id="rId5"/>
    <p:sldId id="256" r:id="rId6"/>
    <p:sldId id="259" r:id="rId7"/>
    <p:sldId id="264" r:id="rId8"/>
    <p:sldId id="257" r:id="rId9"/>
    <p:sldId id="310" r:id="rId10"/>
    <p:sldId id="319" r:id="rId11"/>
    <p:sldId id="262" r:id="rId12"/>
    <p:sldId id="313" r:id="rId13"/>
    <p:sldId id="306" r:id="rId14"/>
    <p:sldId id="266" r:id="rId15"/>
    <p:sldId id="269" r:id="rId16"/>
    <p:sldId id="314" r:id="rId17"/>
    <p:sldId id="301" r:id="rId18"/>
    <p:sldId id="274" r:id="rId19"/>
    <p:sldId id="316" r:id="rId20"/>
    <p:sldId id="317" r:id="rId21"/>
    <p:sldId id="286" r:id="rId22"/>
    <p:sldId id="288" r:id="rId23"/>
    <p:sldId id="311" r:id="rId24"/>
    <p:sldId id="312" r:id="rId25"/>
    <p:sldId id="308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9" autoAdjust="0"/>
    <p:restoredTop sz="94660"/>
  </p:normalViewPr>
  <p:slideViewPr>
    <p:cSldViewPr>
      <p:cViewPr varScale="1">
        <p:scale>
          <a:sx n="63" d="100"/>
          <a:sy n="63" d="100"/>
        </p:scale>
        <p:origin x="140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Trẻ vui vẻ tự giác chào cô, bố mẹ và đi vào lớp</c:v>
                </c:pt>
                <c:pt idx="1">
                  <c:v>Trẻ vô tư thể hiện nhiều cảm xúc, bộc lộ suy nghĩ, tính cách của bản thân</c:v>
                </c:pt>
                <c:pt idx="2">
                  <c:v>Trẻ hòa đồng yêu thương bạn bè, cô giáo</c:v>
                </c:pt>
                <c:pt idx="3">
                  <c:v>Trẻ hứng thú tham gia vào các hoạt động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0.4</c:v>
                </c:pt>
                <c:pt idx="1">
                  <c:v>0.33</c:v>
                </c:pt>
                <c:pt idx="2">
                  <c:v>0.47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5-406F-98B9-BD82A2FAA3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198832"/>
        <c:axId val="15197656"/>
      </c:barChart>
      <c:catAx>
        <c:axId val="1519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97656"/>
        <c:crosses val="autoZero"/>
        <c:auto val="1"/>
        <c:lblAlgn val="ctr"/>
        <c:lblOffset val="100"/>
        <c:noMultiLvlLbl val="0"/>
      </c:catAx>
      <c:valAx>
        <c:axId val="15197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19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Đầu năm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Trẻ vui vẻ tự giác chào cô, bố mẹ và đi vào lớp</c:v>
                </c:pt>
                <c:pt idx="1">
                  <c:v>Trẻ vô tư thể hiện nhiều cảm xúc, bộc lộ suy nghĩ, tính cách của bản thân</c:v>
                </c:pt>
                <c:pt idx="2">
                  <c:v>Trẻ hòa đồng yêu thương bạn bè, cô giáo</c:v>
                </c:pt>
                <c:pt idx="3">
                  <c:v>Trẻ giao tiếp tích cực với các bạn trong khi chơi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0.33</c:v>
                </c:pt>
                <c:pt idx="2">
                  <c:v>0.47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B-43B3-BFDE-7DF18D29B4FC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Cuối năm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Trẻ vui vẻ tự giác chào cô, bố mẹ và đi vào lớp</c:v>
                </c:pt>
                <c:pt idx="1">
                  <c:v>Trẻ vô tư thể hiện nhiều cảm xúc, bộc lộ suy nghĩ, tính cách của bản thân</c:v>
                </c:pt>
                <c:pt idx="2">
                  <c:v>Trẻ hòa đồng yêu thương bạn bè, cô giáo</c:v>
                </c:pt>
                <c:pt idx="3">
                  <c:v>Trẻ giao tiếp tích cực với các bạn trong khi chơi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1</c:v>
                </c:pt>
                <c:pt idx="1">
                  <c:v>0.9</c:v>
                </c:pt>
                <c:pt idx="2">
                  <c:v>0.93</c:v>
                </c:pt>
                <c:pt idx="3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B-43B3-BFDE-7DF18D29B4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19149520"/>
        <c:axId val="419147952"/>
      </c:barChart>
      <c:catAx>
        <c:axId val="419149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9147952"/>
        <c:crosses val="autoZero"/>
        <c:auto val="1"/>
        <c:lblAlgn val="ctr"/>
        <c:lblOffset val="100"/>
        <c:noMultiLvlLbl val="0"/>
      </c:catAx>
      <c:valAx>
        <c:axId val="419147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914952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AA9AA-EEB6-47D6-BD3D-CCBF67CF7C8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F7E52-458A-48BF-B1BB-C89F6C675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F7E52-458A-48BF-B1BB-C89F6C6759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3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1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4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37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58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1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8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74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59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25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3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03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05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7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30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85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0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00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67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46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5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64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97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81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87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75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5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07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95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49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57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5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0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67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77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8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6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3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9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7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0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7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CF0F-9EC1-4270-91CD-9CCB1337B0A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CF0F-9EC1-4270-91CD-9CCB1337B0A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092D-84ED-4B60-8509-69E526D2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6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9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CF0F-9EC1-4270-91CD-9CCB1337B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092D-84ED-4B60-8509-69E526D2A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58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324600" cy="715962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 SÁT ĐẦU NĂM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672337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59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3259282" y="1981200"/>
            <a:ext cx="2836718" cy="2286000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516082" y="914400"/>
            <a:ext cx="2590800" cy="1676400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6339385" y="914400"/>
            <a:ext cx="2362200" cy="1676400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3543300" y="4572000"/>
            <a:ext cx="2552700" cy="1828800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1.Tạo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“menu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- </a:t>
            </a:r>
            <a:r>
              <a:rPr lang="en-US" sz="1600" dirty="0" err="1">
                <a:latin typeface="+mj-lt"/>
              </a:rPr>
              <a:t>Trẻ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được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vô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tư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lựa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chọn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những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hình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thức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chào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hỏi</a:t>
            </a:r>
            <a:endParaRPr lang="en-US" sz="1600" dirty="0">
              <a:latin typeface="+mj-lt"/>
            </a:endParaRP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+ </a:t>
            </a:r>
            <a:r>
              <a:rPr lang="en-US" sz="1600" dirty="0" err="1">
                <a:latin typeface="+mj-lt"/>
              </a:rPr>
              <a:t>Hình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ảnh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bàn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tay</a:t>
            </a:r>
            <a:r>
              <a:rPr lang="en-US" sz="1600" dirty="0">
                <a:latin typeface="+mj-lt"/>
              </a:rPr>
              <a:t>: </a:t>
            </a:r>
            <a:r>
              <a:rPr lang="en-US" sz="1600" dirty="0" err="1">
                <a:latin typeface="+mj-lt"/>
              </a:rPr>
              <a:t>Tùy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từng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lựa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chọn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của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trẻ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cô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đập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tay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bắt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tay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với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trẻ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và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quan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trọng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hơn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nữa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là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cô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phải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nở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một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cười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thật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yêu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thương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với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trẻ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Lúc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đó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đứa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trẻ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không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còn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cảm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giác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nặng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nề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rằng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đó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là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cô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giáo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mà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trẻ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cảm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nhận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được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không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khí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thoải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mái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giống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như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là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những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người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bạn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thân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thiết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với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nhau</a:t>
            </a:r>
            <a:r>
              <a:rPr lang="en-US" sz="1600" dirty="0">
                <a:latin typeface="+mj-lt"/>
              </a:rPr>
              <a:t>.</a:t>
            </a:r>
          </a:p>
          <a:p>
            <a:pPr lvl="0" algn="just"/>
            <a:endParaRPr lang="en-US" sz="20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4" y="4131158"/>
            <a:ext cx="3414215" cy="214740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31158"/>
            <a:ext cx="3124200" cy="20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1.Tạo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</a:p>
          <a:p>
            <a:pPr lvl="0" algn="just"/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9" y="3786981"/>
            <a:ext cx="3733800" cy="239853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73" y="3821100"/>
            <a:ext cx="3041968" cy="25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8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371600"/>
            <a:ext cx="8077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+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Ở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0258"/>
            <a:ext cx="3886200" cy="25414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03" y="3350258"/>
            <a:ext cx="4056797" cy="253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7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96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20979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8382000" cy="26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1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96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20979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7315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0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96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433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648200" cy="7620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NL" b="1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dirty="0"/>
            </a:b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b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2309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72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5943600" cy="6858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NL" b="1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dirty="0"/>
            </a:b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b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7696200" cy="4801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endParaRPr lang="en-US" dirty="0"/>
          </a:p>
          <a:p>
            <a:r>
              <a:rPr lang="en-US" dirty="0"/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56,2%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56,2%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56,2%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53,1%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2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2"/>
            <a:ext cx="7772400" cy="14700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TP…..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 MẦM NON……..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305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THUYẾT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3859" y="2667000"/>
            <a:ext cx="8153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 PHÁP XÂY DỰNG LỚP HỌC HẠNH PHÚC TRONG TRƯỜNG MẦM NON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43625" y="3618978"/>
            <a:ext cx="6400800" cy="3010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…………..</a:t>
            </a:r>
          </a:p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(3-4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………,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1371600"/>
            <a:ext cx="5638800" cy="4525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III: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LUẬN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334000" cy="63976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NL" b="1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dirty="0"/>
            </a:b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luận</a:t>
            </a:r>
            <a:b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9100" y="1112837"/>
            <a:ext cx="8229600" cy="46021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2B,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buNone/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40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28600"/>
            <a:ext cx="44196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2800" dirty="0"/>
            </a:b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nghiệm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1905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Giáo</a:t>
            </a:r>
            <a:r>
              <a:rPr lang="en-US" sz="1800" dirty="0"/>
              <a:t> </a:t>
            </a:r>
            <a:r>
              <a:rPr lang="en-US" sz="1800" dirty="0" err="1"/>
              <a:t>viên</a:t>
            </a:r>
            <a:r>
              <a:rPr lang="en-US" sz="1800" dirty="0"/>
              <a:t> </a:t>
            </a:r>
            <a:r>
              <a:rPr lang="en-US" sz="1800" dirty="0" err="1"/>
              <a:t>cần</a:t>
            </a:r>
            <a:r>
              <a:rPr lang="en-US" sz="1800" dirty="0"/>
              <a:t> </a:t>
            </a:r>
            <a:r>
              <a:rPr lang="en-US" sz="1800" dirty="0" err="1"/>
              <a:t>thường</a:t>
            </a:r>
            <a:r>
              <a:rPr lang="en-US" sz="1800" dirty="0"/>
              <a:t> </a:t>
            </a:r>
            <a:r>
              <a:rPr lang="en-US" sz="1800" dirty="0" err="1"/>
              <a:t>xuyên</a:t>
            </a:r>
            <a:r>
              <a:rPr lang="en-US" sz="1800" dirty="0"/>
              <a:t> </a:t>
            </a:r>
            <a:r>
              <a:rPr lang="en-US" sz="1800" dirty="0" err="1"/>
              <a:t>học</a:t>
            </a:r>
            <a:r>
              <a:rPr lang="en-US" sz="1800" dirty="0"/>
              <a:t> </a:t>
            </a:r>
            <a:r>
              <a:rPr lang="en-US" sz="1800" dirty="0" err="1"/>
              <a:t>tập</a:t>
            </a:r>
            <a:r>
              <a:rPr lang="en-US" sz="1800" dirty="0"/>
              <a:t> </a:t>
            </a:r>
            <a:r>
              <a:rPr lang="en-US" sz="1800" dirty="0" err="1"/>
              <a:t>trau</a:t>
            </a:r>
            <a:r>
              <a:rPr lang="en-US" sz="1800" dirty="0"/>
              <a:t> </a:t>
            </a:r>
            <a:r>
              <a:rPr lang="en-US" sz="1800" dirty="0" err="1"/>
              <a:t>dồi</a:t>
            </a:r>
            <a:r>
              <a:rPr lang="en-US" sz="1800" dirty="0"/>
              <a:t> </a:t>
            </a:r>
            <a:r>
              <a:rPr lang="en-US" sz="1800" dirty="0" err="1"/>
              <a:t>kiến</a:t>
            </a:r>
            <a:r>
              <a:rPr lang="en-US" sz="1800" dirty="0"/>
              <a:t> </a:t>
            </a:r>
            <a:r>
              <a:rPr lang="en-US" sz="1800" dirty="0" err="1"/>
              <a:t>thức</a:t>
            </a:r>
            <a:r>
              <a:rPr lang="en-US" sz="1800" dirty="0"/>
              <a:t> </a:t>
            </a:r>
            <a:r>
              <a:rPr lang="en-US" sz="1800" dirty="0" err="1"/>
              <a:t>đê</a:t>
            </a:r>
            <a:r>
              <a:rPr lang="en-US" sz="1800" dirty="0"/>
              <a:t>̉ </a:t>
            </a:r>
            <a:r>
              <a:rPr lang="en-US" sz="1800" dirty="0" err="1"/>
              <a:t>nâng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</a:t>
            </a:r>
            <a:r>
              <a:rPr lang="en-US" sz="1800" dirty="0" err="1"/>
              <a:t>trình</a:t>
            </a:r>
            <a:r>
              <a:rPr lang="en-US" sz="1800" dirty="0"/>
              <a:t> </a:t>
            </a:r>
            <a:r>
              <a:rPr lang="en-US" sz="1800" dirty="0" err="1"/>
              <a:t>đô</a:t>
            </a:r>
            <a:r>
              <a:rPr lang="en-US" sz="1800" dirty="0"/>
              <a:t>̣ </a:t>
            </a:r>
            <a:r>
              <a:rPr lang="en-US" sz="1800" dirty="0" err="1"/>
              <a:t>chuyên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nghiệp</a:t>
            </a:r>
            <a:r>
              <a:rPr lang="en-US" sz="1800" dirty="0"/>
              <a:t> vụ </a:t>
            </a:r>
            <a:r>
              <a:rPr lang="en-US" sz="1800" dirty="0" err="1"/>
              <a:t>cũng</a:t>
            </a:r>
            <a:r>
              <a:rPr lang="en-US" sz="1800" dirty="0"/>
              <a:t> </a:t>
            </a:r>
            <a:r>
              <a:rPr lang="en-US" sz="1800" dirty="0" err="1"/>
              <a:t>như</a:t>
            </a:r>
            <a:r>
              <a:rPr lang="en-US" sz="1800" dirty="0"/>
              <a:t> </a:t>
            </a:r>
            <a:r>
              <a:rPr lang="en-US" sz="1800" dirty="0" err="1"/>
              <a:t>ky</a:t>
            </a:r>
            <a:r>
              <a:rPr lang="en-US" sz="1800" dirty="0"/>
              <a:t>̃ </a:t>
            </a:r>
            <a:r>
              <a:rPr lang="en-US" sz="1800" dirty="0" err="1"/>
              <a:t>năng</a:t>
            </a:r>
            <a:r>
              <a:rPr lang="en-US" sz="1800" dirty="0"/>
              <a:t> </a:t>
            </a:r>
            <a:r>
              <a:rPr lang="en-US" sz="1800" dirty="0" err="1"/>
              <a:t>xây</a:t>
            </a:r>
            <a:r>
              <a:rPr lang="en-US" sz="1800" dirty="0"/>
              <a:t> </a:t>
            </a:r>
            <a:r>
              <a:rPr lang="en-US" sz="1800" dirty="0" err="1"/>
              <a:t>dựng</a:t>
            </a:r>
            <a:r>
              <a:rPr lang="en-US" sz="1800" dirty="0"/>
              <a:t> </a:t>
            </a:r>
            <a:r>
              <a:rPr lang="en-US" sz="1800" dirty="0" err="1"/>
              <a:t>lớp</a:t>
            </a:r>
            <a:r>
              <a:rPr lang="en-US" sz="1800" dirty="0"/>
              <a:t> </a:t>
            </a:r>
            <a:r>
              <a:rPr lang="en-US" sz="1800" dirty="0" err="1"/>
              <a:t>học</a:t>
            </a:r>
            <a:r>
              <a:rPr lang="en-US" sz="1800" dirty="0"/>
              <a:t> </a:t>
            </a:r>
            <a:r>
              <a:rPr lang="en-US" sz="1800" dirty="0" err="1"/>
              <a:t>hạnh</a:t>
            </a:r>
            <a:r>
              <a:rPr lang="en-US" sz="1800" dirty="0"/>
              <a:t> </a:t>
            </a:r>
            <a:r>
              <a:rPr lang="en-US" sz="1800" dirty="0" err="1"/>
              <a:t>phúc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Cần</a:t>
            </a:r>
            <a:r>
              <a:rPr lang="en-US" sz="1800" dirty="0"/>
              <a:t>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tâm</a:t>
            </a:r>
            <a:r>
              <a:rPr lang="en-US" sz="1800" dirty="0"/>
              <a:t> </a:t>
            </a:r>
            <a:r>
              <a:rPr lang="en-US" sz="1800" dirty="0" err="1"/>
              <a:t>nắm</a:t>
            </a:r>
            <a:r>
              <a:rPr lang="en-US" sz="1800" dirty="0"/>
              <a:t> </a:t>
            </a:r>
            <a:r>
              <a:rPr lang="en-US" sz="1800" dirty="0" err="1"/>
              <a:t>bắt</a:t>
            </a:r>
            <a:r>
              <a:rPr lang="en-US" sz="1800" dirty="0"/>
              <a:t> </a:t>
            </a:r>
            <a:r>
              <a:rPr lang="en-US" sz="1800" dirty="0" err="1"/>
              <a:t>các</a:t>
            </a:r>
            <a:r>
              <a:rPr lang="en-US" sz="1800" dirty="0"/>
              <a:t> </a:t>
            </a:r>
            <a:r>
              <a:rPr lang="en-US" sz="1800" dirty="0" err="1"/>
              <a:t>cung</a:t>
            </a:r>
            <a:r>
              <a:rPr lang="en-US" sz="1800" dirty="0"/>
              <a:t> </a:t>
            </a:r>
            <a:r>
              <a:rPr lang="en-US" sz="1800" dirty="0" err="1"/>
              <a:t>bậc</a:t>
            </a:r>
            <a:r>
              <a:rPr lang="en-US" sz="1800" dirty="0"/>
              <a:t> </a:t>
            </a:r>
            <a:r>
              <a:rPr lang="en-US" sz="1800" dirty="0" err="1"/>
              <a:t>cảm</a:t>
            </a:r>
            <a:r>
              <a:rPr lang="en-US" sz="1800" dirty="0"/>
              <a:t> </a:t>
            </a:r>
            <a:r>
              <a:rPr lang="en-US" sz="1800" dirty="0" err="1"/>
              <a:t>xúc</a:t>
            </a:r>
            <a:r>
              <a:rPr lang="en-US" sz="1800" dirty="0"/>
              <a:t>, </a:t>
            </a:r>
            <a:r>
              <a:rPr lang="en-US" sz="1800" dirty="0" err="1"/>
              <a:t>đặc</a:t>
            </a:r>
            <a:r>
              <a:rPr lang="en-US" sz="1800" dirty="0"/>
              <a:t> </a:t>
            </a:r>
            <a:r>
              <a:rPr lang="en-US" sz="1800" dirty="0" err="1"/>
              <a:t>điểm</a:t>
            </a:r>
            <a:r>
              <a:rPr lang="en-US" sz="1800" dirty="0"/>
              <a:t> </a:t>
            </a:r>
            <a:r>
              <a:rPr lang="en-US" sz="1800" dirty="0" err="1"/>
              <a:t>tâm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ly</a:t>
            </a:r>
            <a:r>
              <a:rPr lang="en-US" sz="1800" dirty="0"/>
              <a:t>́ </a:t>
            </a:r>
            <a:r>
              <a:rPr lang="en-US" sz="1800" dirty="0" err="1"/>
              <a:t>của</a:t>
            </a:r>
            <a:r>
              <a:rPr lang="en-US" sz="1800" dirty="0"/>
              <a:t> </a:t>
            </a:r>
            <a:r>
              <a:rPr lang="en-US" sz="1800" dirty="0" err="1"/>
              <a:t>tre</a:t>
            </a:r>
            <a:r>
              <a:rPr lang="en-US" sz="1800" dirty="0"/>
              <a:t>̉ </a:t>
            </a:r>
            <a:r>
              <a:rPr lang="en-US" sz="1800" dirty="0" err="1"/>
              <a:t>đê</a:t>
            </a:r>
            <a:r>
              <a:rPr lang="en-US" sz="1800" dirty="0"/>
              <a:t>̉ </a:t>
            </a:r>
            <a:r>
              <a:rPr lang="en-US" sz="1800" dirty="0" err="1"/>
              <a:t>dê</a:t>
            </a:r>
            <a:r>
              <a:rPr lang="en-US" sz="1800" dirty="0"/>
              <a:t>̃ </a:t>
            </a:r>
            <a:r>
              <a:rPr lang="en-US" sz="1800" dirty="0" err="1"/>
              <a:t>dàng</a:t>
            </a:r>
            <a:r>
              <a:rPr lang="en-US" sz="1800" dirty="0"/>
              <a:t> </a:t>
            </a:r>
            <a:r>
              <a:rPr lang="en-US" sz="1800" dirty="0" err="1"/>
              <a:t>tìm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 </a:t>
            </a:r>
            <a:r>
              <a:rPr lang="en-US" sz="1800" dirty="0" err="1"/>
              <a:t>các</a:t>
            </a:r>
            <a:r>
              <a:rPr lang="en-US" sz="1800" dirty="0"/>
              <a:t> </a:t>
            </a:r>
            <a:r>
              <a:rPr lang="en-US" sz="1800" dirty="0" err="1"/>
              <a:t>giải</a:t>
            </a:r>
            <a:r>
              <a:rPr lang="en-US" sz="1800" dirty="0"/>
              <a:t> </a:t>
            </a:r>
            <a:r>
              <a:rPr lang="en-US" sz="1800" dirty="0" err="1"/>
              <a:t>pháp</a:t>
            </a:r>
            <a:r>
              <a:rPr lang="en-US" sz="1800" dirty="0"/>
              <a:t> </a:t>
            </a:r>
            <a:r>
              <a:rPr lang="en-US" sz="1800" dirty="0" err="1"/>
              <a:t>phu</a:t>
            </a:r>
            <a:r>
              <a:rPr lang="en-US" sz="1800" dirty="0"/>
              <a:t>̀ </a:t>
            </a:r>
            <a:r>
              <a:rPr lang="en-US" sz="1800" dirty="0" err="1"/>
              <a:t>hợp</a:t>
            </a:r>
            <a:r>
              <a:rPr lang="en-US" sz="1800" dirty="0"/>
              <a:t> </a:t>
            </a:r>
            <a:r>
              <a:rPr lang="en-US" sz="1800" dirty="0" err="1"/>
              <a:t>với</a:t>
            </a:r>
            <a:r>
              <a:rPr lang="en-US" sz="1800" dirty="0"/>
              <a:t> </a:t>
            </a:r>
            <a:r>
              <a:rPr lang="en-US" sz="1800" dirty="0" err="1"/>
              <a:t>tre</a:t>
            </a:r>
            <a:r>
              <a:rPr lang="en-US" sz="1800" dirty="0"/>
              <a:t>̉ </a:t>
            </a:r>
            <a:r>
              <a:rPr lang="en-US" sz="1800" dirty="0" err="1"/>
              <a:t>lớp</a:t>
            </a:r>
            <a:r>
              <a:rPr lang="en-US" sz="1800" dirty="0"/>
              <a:t> </a:t>
            </a:r>
            <a:r>
              <a:rPr lang="en-US" sz="1800" dirty="0" err="1"/>
              <a:t>mình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Cô</a:t>
            </a:r>
            <a:r>
              <a:rPr lang="en-US" sz="1800" dirty="0"/>
              <a:t> </a:t>
            </a:r>
            <a:r>
              <a:rPr lang="en-US" sz="1800" dirty="0" err="1"/>
              <a:t>giáo</a:t>
            </a:r>
            <a:r>
              <a:rPr lang="en-US" sz="1800" dirty="0"/>
              <a:t> </a:t>
            </a:r>
            <a:r>
              <a:rPr lang="en-US" sz="1800" dirty="0" err="1"/>
              <a:t>cần</a:t>
            </a:r>
            <a:r>
              <a:rPr lang="en-US" sz="1800" dirty="0"/>
              <a:t> </a:t>
            </a:r>
            <a:r>
              <a:rPr lang="en-US" sz="1800" dirty="0" err="1"/>
              <a:t>nhe</a:t>
            </a:r>
            <a:r>
              <a:rPr lang="en-US" sz="1800" dirty="0"/>
              <a:t>̣ </a:t>
            </a:r>
            <a:r>
              <a:rPr lang="en-US" sz="1800" dirty="0" err="1"/>
              <a:t>nhàng</a:t>
            </a:r>
            <a:r>
              <a:rPr lang="en-US" sz="1800" dirty="0"/>
              <a:t>, </a:t>
            </a:r>
            <a:r>
              <a:rPr lang="en-US" sz="1800" dirty="0" err="1"/>
              <a:t>ân</a:t>
            </a:r>
            <a:r>
              <a:rPr lang="en-US" sz="1800" dirty="0"/>
              <a:t> </a:t>
            </a:r>
            <a:r>
              <a:rPr lang="en-US" sz="1800" dirty="0" err="1"/>
              <a:t>cần</a:t>
            </a:r>
            <a:r>
              <a:rPr lang="en-US" sz="1800" dirty="0"/>
              <a:t> </a:t>
            </a:r>
            <a:r>
              <a:rPr lang="en-US" sz="1800" dirty="0" err="1"/>
              <a:t>với</a:t>
            </a:r>
            <a:r>
              <a:rPr lang="en-US" sz="1800" dirty="0"/>
              <a:t> </a:t>
            </a:r>
            <a:r>
              <a:rPr lang="en-US" sz="1800" dirty="0" err="1"/>
              <a:t>tre</a:t>
            </a:r>
            <a:r>
              <a:rPr lang="en-US" sz="1800" dirty="0"/>
              <a:t>̉ </a:t>
            </a:r>
            <a:r>
              <a:rPr lang="en-US" sz="1800" dirty="0" err="1"/>
              <a:t>đê</a:t>
            </a:r>
            <a:r>
              <a:rPr lang="en-US" sz="1800" dirty="0"/>
              <a:t>̉ </a:t>
            </a:r>
            <a:r>
              <a:rPr lang="en-US" sz="1800" dirty="0" err="1"/>
              <a:t>tạo</a:t>
            </a:r>
            <a:r>
              <a:rPr lang="en-US" sz="1800" dirty="0"/>
              <a:t> </a:t>
            </a:r>
            <a:r>
              <a:rPr lang="en-US" sz="1800" dirty="0" err="1"/>
              <a:t>niềm</a:t>
            </a:r>
            <a:r>
              <a:rPr lang="en-US" sz="1800" dirty="0"/>
              <a:t> tin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tre</a:t>
            </a:r>
            <a:r>
              <a:rPr lang="en-US" sz="1800" dirty="0"/>
              <a:t>̉,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quát</a:t>
            </a:r>
            <a:r>
              <a:rPr lang="en-US" sz="1800" dirty="0"/>
              <a:t> </a:t>
            </a:r>
            <a:r>
              <a:rPr lang="en-US" sz="1800" dirty="0" err="1"/>
              <a:t>mắng</a:t>
            </a:r>
            <a:r>
              <a:rPr lang="en-US" sz="1800" dirty="0"/>
              <a:t>, </a:t>
            </a:r>
            <a:r>
              <a:rPr lang="en-US" sz="1800" dirty="0" err="1"/>
              <a:t>phạt</a:t>
            </a:r>
            <a:r>
              <a:rPr lang="en-US" sz="1800" dirty="0"/>
              <a:t> </a:t>
            </a:r>
            <a:r>
              <a:rPr lang="en-US" sz="1800" dirty="0" err="1"/>
              <a:t>tre</a:t>
            </a:r>
            <a:r>
              <a:rPr lang="en-US" sz="1800" dirty="0"/>
              <a:t>̉ </a:t>
            </a:r>
            <a:r>
              <a:rPr lang="en-US" sz="1800" dirty="0" err="1"/>
              <a:t>đê</a:t>
            </a:r>
            <a:r>
              <a:rPr lang="en-US" sz="1800" dirty="0"/>
              <a:t>̉ </a:t>
            </a:r>
            <a:r>
              <a:rPr lang="en-US" sz="1800" dirty="0" err="1"/>
              <a:t>tre</a:t>
            </a:r>
            <a:r>
              <a:rPr lang="en-US" sz="1800" dirty="0"/>
              <a:t>̉ có </a:t>
            </a:r>
            <a:r>
              <a:rPr lang="en-US" sz="1800" dirty="0" err="1"/>
              <a:t>niềm</a:t>
            </a:r>
            <a:r>
              <a:rPr lang="en-US" sz="1800" dirty="0"/>
              <a:t> tin, </a:t>
            </a:r>
            <a:r>
              <a:rPr lang="en-US" sz="1800" dirty="0" err="1"/>
              <a:t>niềm</a:t>
            </a:r>
            <a:r>
              <a:rPr lang="en-US" sz="1800" dirty="0"/>
              <a:t> </a:t>
            </a:r>
            <a:r>
              <a:rPr lang="en-US" sz="1800" dirty="0" err="1"/>
              <a:t>vui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tới</a:t>
            </a:r>
            <a:r>
              <a:rPr lang="en-US" sz="1800" dirty="0"/>
              <a:t> </a:t>
            </a:r>
            <a:r>
              <a:rPr lang="en-US" sz="1800" dirty="0" err="1"/>
              <a:t>lớp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239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THÀNH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CẢM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BAN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GIÁM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KHẢO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̃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LẮNG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r="10727" b="24881"/>
          <a:stretch/>
        </p:blipFill>
        <p:spPr>
          <a:xfrm>
            <a:off x="457200" y="1371600"/>
            <a:ext cx="822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26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2499015" y="533400"/>
            <a:ext cx="3875809" cy="1600200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2854903"/>
            <a:ext cx="2092037" cy="21050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Đặt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vấn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87438" y="2777837"/>
            <a:ext cx="2098962" cy="21820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19800" y="2826325"/>
            <a:ext cx="2209800" cy="20851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III: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luận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89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5334000" cy="3429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 I: ĐẶT VẤN ĐỀ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3733800" cy="7620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Lý do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  -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 algn="just">
              <a:buNone/>
            </a:pP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sệt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sệt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ủ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0" indent="0" algn="just">
              <a:lnSpc>
                <a:spcPct val="160000"/>
              </a:lnSpc>
              <a:spcBef>
                <a:spcPts val="600"/>
              </a:spcBef>
              <a:buNone/>
            </a:pPr>
            <a:endParaRPr lang="vi-VN" sz="2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56977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vi-VN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-Right Arrow Callout 4"/>
          <p:cNvSpPr/>
          <p:nvPr/>
        </p:nvSpPr>
        <p:spPr>
          <a:xfrm>
            <a:off x="3124201" y="762000"/>
            <a:ext cx="3057524" cy="4686300"/>
          </a:xfrm>
          <a:prstGeom prst="left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 II: NỘI DUNG</a:t>
            </a:r>
          </a:p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2444462"/>
            <a:ext cx="2438400" cy="14417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TRẠNG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24600" y="2320637"/>
            <a:ext cx="2133600" cy="16071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PHÁP</a:t>
            </a:r>
          </a:p>
        </p:txBody>
      </p:sp>
    </p:spTree>
    <p:extLst>
      <p:ext uri="{BB962C8B-B14F-4D97-AF65-F5344CB8AC3E}">
        <p14:creationId xmlns:p14="http://schemas.microsoft.com/office/powerpoint/2010/main" val="24244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3141260" cy="634621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luận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6019800" cy="4191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>
                <a:solidFill>
                  <a:srgbClr val="0070C0"/>
                </a:solidFill>
              </a:rPr>
              <a:t>- </a:t>
            </a:r>
            <a:r>
              <a:rPr lang="en-US" sz="1600" dirty="0" err="1">
                <a:solidFill>
                  <a:srgbClr val="0070C0"/>
                </a:solidFill>
              </a:rPr>
              <a:t>Lớp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học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hạnh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phúc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là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nơi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trẻ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cảm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thấy</a:t>
            </a:r>
            <a:r>
              <a:rPr lang="en-US" sz="1600" dirty="0">
                <a:solidFill>
                  <a:srgbClr val="0070C0"/>
                </a:solidFill>
              </a:rPr>
              <a:t> “</a:t>
            </a:r>
            <a:r>
              <a:rPr lang="en-US" sz="1600" dirty="0" err="1">
                <a:solidFill>
                  <a:srgbClr val="0070C0"/>
                </a:solidFill>
              </a:rPr>
              <a:t>muốn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đến</a:t>
            </a:r>
            <a:r>
              <a:rPr lang="en-US" sz="1600" dirty="0">
                <a:solidFill>
                  <a:srgbClr val="0070C0"/>
                </a:solidFill>
              </a:rPr>
              <a:t>”, </a:t>
            </a:r>
            <a:r>
              <a:rPr lang="en-US" sz="1600" dirty="0" err="1">
                <a:solidFill>
                  <a:srgbClr val="0070C0"/>
                </a:solidFill>
              </a:rPr>
              <a:t>khi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đến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sẽ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có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hứng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thú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niềm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vui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sự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mong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chờ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và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những</a:t>
            </a:r>
            <a:r>
              <a:rPr lang="en-US" sz="1600" dirty="0">
                <a:solidFill>
                  <a:srgbClr val="0070C0"/>
                </a:solidFill>
              </a:rPr>
              <a:t> rung </a:t>
            </a:r>
            <a:r>
              <a:rPr lang="en-US" sz="1600" dirty="0" err="1">
                <a:solidFill>
                  <a:srgbClr val="0070C0"/>
                </a:solidFill>
              </a:rPr>
              <a:t>cảm</a:t>
            </a:r>
            <a:r>
              <a:rPr lang="en-US" sz="1600" dirty="0">
                <a:solidFill>
                  <a:srgbClr val="0070C0"/>
                </a:solidFill>
              </a:rPr>
              <a:t>. </a:t>
            </a:r>
            <a:r>
              <a:rPr lang="en-US" sz="1600" dirty="0" err="1">
                <a:solidFill>
                  <a:srgbClr val="0070C0"/>
                </a:solidFill>
              </a:rPr>
              <a:t>Khác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với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lớp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học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truyền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thống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lớp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học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hạnh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phúc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không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áp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đặt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phát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triển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theo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khuôn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mẫu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mà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đóng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vai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trò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định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hướng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để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trẻ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được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làm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những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gì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mình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yêu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thích</a:t>
            </a:r>
            <a:r>
              <a:rPr lang="en-US" sz="1600" dirty="0">
                <a:solidFill>
                  <a:srgbClr val="0070C0"/>
                </a:solidFill>
              </a:rPr>
              <a:t>, say </a:t>
            </a:r>
            <a:r>
              <a:rPr lang="en-US" sz="1600" dirty="0" err="1">
                <a:solidFill>
                  <a:srgbClr val="0070C0"/>
                </a:solidFill>
              </a:rPr>
              <a:t>mê</a:t>
            </a:r>
            <a:r>
              <a:rPr lang="en-US" sz="1600" dirty="0">
                <a:solidFill>
                  <a:srgbClr val="0070C0"/>
                </a:solidFill>
              </a:rPr>
              <a:t>. </a:t>
            </a:r>
            <a:r>
              <a:rPr lang="en-US" sz="1600" dirty="0" err="1">
                <a:solidFill>
                  <a:srgbClr val="0070C0"/>
                </a:solidFill>
              </a:rPr>
              <a:t>Lớp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học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vui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ve</a:t>
            </a:r>
            <a:r>
              <a:rPr lang="en-US" sz="1600" dirty="0">
                <a:solidFill>
                  <a:srgbClr val="0070C0"/>
                </a:solidFill>
              </a:rPr>
              <a:t>̉ </a:t>
            </a:r>
            <a:r>
              <a:rPr lang="en-US" sz="1600" dirty="0" err="1">
                <a:solidFill>
                  <a:srgbClr val="0070C0"/>
                </a:solidFill>
              </a:rPr>
              <a:t>hạnh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phúc</a:t>
            </a:r>
            <a:r>
              <a:rPr lang="en-US" sz="1600" dirty="0">
                <a:solidFill>
                  <a:srgbClr val="0070C0"/>
                </a:solidFill>
              </a:rPr>
              <a:t> sẽ </a:t>
            </a:r>
            <a:r>
              <a:rPr lang="en-US" sz="1600" dirty="0" err="1">
                <a:solidFill>
                  <a:srgbClr val="0070C0"/>
                </a:solidFill>
              </a:rPr>
              <a:t>giúp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trẻ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vui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vẻ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mạnh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dạn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tự</a:t>
            </a:r>
            <a:r>
              <a:rPr lang="en-US" sz="1600" dirty="0">
                <a:solidFill>
                  <a:srgbClr val="0070C0"/>
                </a:solidFill>
              </a:rPr>
              <a:t> tin </a:t>
            </a:r>
            <a:r>
              <a:rPr lang="en-US" sz="1600" dirty="0" err="1">
                <a:solidFill>
                  <a:srgbClr val="0070C0"/>
                </a:solidFill>
              </a:rPr>
              <a:t>khi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tới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lớp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tích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cực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hứng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thú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tham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gia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các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hoạt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động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va</a:t>
            </a:r>
            <a:r>
              <a:rPr lang="en-US" sz="1600" dirty="0">
                <a:solidFill>
                  <a:srgbClr val="0070C0"/>
                </a:solidFill>
              </a:rPr>
              <a:t>̀ </a:t>
            </a:r>
            <a:r>
              <a:rPr lang="en-US" sz="1600" dirty="0" err="1">
                <a:solidFill>
                  <a:srgbClr val="0070C0"/>
                </a:solidFill>
              </a:rPr>
              <a:t>vô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tư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thể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hiện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cảm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xúc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bộc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lộ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suy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nghĩ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tính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cách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bản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thân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tư</a:t>
            </a:r>
            <a:r>
              <a:rPr lang="en-US" sz="1600" dirty="0">
                <a:solidFill>
                  <a:srgbClr val="0070C0"/>
                </a:solidFill>
              </a:rPr>
              <a:t>̀ </a:t>
            </a:r>
            <a:r>
              <a:rPr lang="en-US" sz="1600" dirty="0" err="1">
                <a:solidFill>
                  <a:srgbClr val="0070C0"/>
                </a:solidFill>
              </a:rPr>
              <a:t>đo</a:t>
            </a:r>
            <a:r>
              <a:rPr lang="en-US" sz="1600" dirty="0">
                <a:solidFill>
                  <a:srgbClr val="0070C0"/>
                </a:solidFill>
              </a:rPr>
              <a:t>́ </a:t>
            </a:r>
            <a:r>
              <a:rPr lang="en-US" sz="1600" dirty="0" err="1">
                <a:solidFill>
                  <a:srgbClr val="0070C0"/>
                </a:solidFill>
              </a:rPr>
              <a:t>biết</a:t>
            </a:r>
            <a:r>
              <a:rPr lang="en-US" sz="1600" dirty="0">
                <a:solidFill>
                  <a:srgbClr val="0070C0"/>
                </a:solidFill>
              </a:rPr>
              <a:t>  </a:t>
            </a:r>
            <a:r>
              <a:rPr lang="en-US" sz="1600" dirty="0" err="1">
                <a:solidFill>
                  <a:srgbClr val="0070C0"/>
                </a:solidFill>
              </a:rPr>
              <a:t>hòa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đồng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yêu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thương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bạn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bè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cô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giáo</a:t>
            </a:r>
            <a:r>
              <a:rPr lang="en-US" sz="16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60511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184" y="72494"/>
            <a:ext cx="4572000" cy="533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1284742"/>
            <a:ext cx="2895600" cy="3962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1275217"/>
            <a:ext cx="2743200" cy="39719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2590800" y="721771"/>
            <a:ext cx="45719" cy="523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553200" y="688425"/>
            <a:ext cx="76200" cy="523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5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" y="0"/>
            <a:ext cx="9144000" cy="6934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vi-VN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71775" y="2743200"/>
            <a:ext cx="3581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419100"/>
            <a:ext cx="3048000" cy="1752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86400" y="419100"/>
            <a:ext cx="3276600" cy="16383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3095625" y="4495800"/>
            <a:ext cx="3276600" cy="1905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824163" y="2085975"/>
            <a:ext cx="528637" cy="657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3600" y="2057400"/>
            <a:ext cx="409575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48200" y="3657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2488</Words>
  <Application>Microsoft Office PowerPoint</Application>
  <PresentationFormat>On-screen Show (4:3)</PresentationFormat>
  <Paragraphs>94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PHÒNG GIÁO DỤC VÀ ĐÀO TẠO TP….. TRƯỜNG MẦM NON……..</vt:lpstr>
      <vt:lpstr>PowerPoint Presentation</vt:lpstr>
      <vt:lpstr>PowerPoint Presentation</vt:lpstr>
      <vt:lpstr>Lý do chọn đề tài</vt:lpstr>
      <vt:lpstr>PowerPoint Presentation</vt:lpstr>
      <vt:lpstr>Cơ sở lý luận</vt:lpstr>
      <vt:lpstr>Thực trạng vấn đề</vt:lpstr>
      <vt:lpstr>PowerPoint Presentation</vt:lpstr>
      <vt:lpstr>KHẢO SÁT ĐẦU NĂM</vt:lpstr>
      <vt:lpstr>PowerPoint Presentation</vt:lpstr>
      <vt:lpstr>1.Tạo tiếng cười vui vẻ, không khí thoải mái cho trẻ ngay khi trẻ đến lớp</vt:lpstr>
      <vt:lpstr>1.Tạo tiếng cười vui vẻ, không khí thoải mái cho trẻ ngay khi trẻ đến lớp</vt:lpstr>
      <vt:lpstr>2. Tạo môi trường lớp học sinh động, sáng tạo</vt:lpstr>
      <vt:lpstr>2. Tạo động lực và truyền cảm hứng cho trẻ thông qua các hoạt động</vt:lpstr>
      <vt:lpstr>2. Tạo động lực và truyền cảm hứng cho trẻ thông qua các hoạt động</vt:lpstr>
      <vt:lpstr>2. Tạo động lực và truyền cảm hứng cho trẻ thông qua các hoạt động</vt:lpstr>
      <vt:lpstr>  Kết quả </vt:lpstr>
      <vt:lpstr>  Kết quả </vt:lpstr>
      <vt:lpstr>PowerPoint Presentation</vt:lpstr>
      <vt:lpstr>  Kết luận </vt:lpstr>
      <vt:lpstr>  Bài học kinh nghiệm </vt:lpstr>
      <vt:lpstr>XIN CHÂN THÀNH CẢM ƠN BAN GIÁM KHẢO ĐÃ LẮNG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TP THÁI NGUYÊN TRƯỜNG MẦM NON HOA HỒNG</dc:title>
  <dc:creator>Windows User</dc:creator>
  <cp:lastModifiedBy>ADMIN</cp:lastModifiedBy>
  <cp:revision>138</cp:revision>
  <cp:lastPrinted>2020-11-30T04:24:19Z</cp:lastPrinted>
  <dcterms:created xsi:type="dcterms:W3CDTF">2020-10-30T08:14:52Z</dcterms:created>
  <dcterms:modified xsi:type="dcterms:W3CDTF">2023-11-24T02:31:42Z</dcterms:modified>
</cp:coreProperties>
</file>