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7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AA8273-29EB-4F16-9130-9EA618DB9C5A}">
          <p14:sldIdLst>
            <p14:sldId id="256"/>
            <p14:sldId id="269"/>
            <p14:sldId id="265"/>
            <p14:sldId id="266"/>
            <p14:sldId id="271"/>
            <p14:sldId id="270"/>
            <p14:sldId id="267"/>
            <p14:sldId id="258"/>
            <p14:sldId id="261"/>
            <p14:sldId id="263"/>
            <p14:sldId id="275"/>
            <p14:sldId id="262"/>
          </p14:sldIdLst>
        </p14:section>
        <p14:section name="Untitled Section" id="{E856FB40-C56C-4E9D-A141-AED847E47BB0}">
          <p14:sldIdLst>
            <p14:sldId id="276"/>
            <p14:sldId id="281"/>
          </p14:sldIdLst>
        </p14:section>
        <p14:section name="Untitled Section" id="{952278A2-E3C9-4F3D-892F-6630F859F621}">
          <p14:sldIdLst>
            <p14:sldId id="279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>
        <p:scale>
          <a:sx n="80" d="100"/>
          <a:sy n="80" d="100"/>
        </p:scale>
        <p:origin x="-63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16002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Thị Trấn Cồn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Truyện: Kiến con đi ô tô</a:t>
            </a:r>
          </a:p>
          <a:p>
            <a:r>
              <a:rPr lang="en-US" sz="30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48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Trần Thị Thu Lan</a:t>
            </a:r>
            <a:endParaRPr lang="en-US" sz="4800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Lớp: 4 Tuổi B3</a:t>
            </a:r>
            <a:endParaRPr lang="en-US" sz="3000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8686800" cy="4724400"/>
          </a:xfrm>
        </p:spPr>
        <p:txBody>
          <a:bodyPr>
            <a:normAutofit fontScale="90000"/>
          </a:bodyPr>
          <a:lstStyle/>
          <a:p>
            <a:r>
              <a:rPr lang="en-US" sz="54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0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Chúc các con chăm ngoan học giỏi</a:t>
            </a:r>
            <a:br>
              <a:rPr lang="en-US" sz="50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00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Xin chào và hẹn gặp lại các con!</a:t>
            </a:r>
            <a:br>
              <a:rPr lang="en-US" sz="500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84</Words>
  <Application>Microsoft Office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Trường Mầm non Thị Trấn Cồn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 Chúc các con chăm ngoan học giỏi Xin chào và hẹn gặp lại các con!   </vt:lpstr>
      <vt:lpstr>Qua câu chuyện em thích nhất nhân vật nào nhất? Tại sao?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Nguyen </cp:lastModifiedBy>
  <cp:revision>17</cp:revision>
  <dcterms:created xsi:type="dcterms:W3CDTF">2017-06-22T13:18:45Z</dcterms:created>
  <dcterms:modified xsi:type="dcterms:W3CDTF">2025-05-09T05:25:58Z</dcterms:modified>
</cp:coreProperties>
</file>